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6EF060-CE5D-84CA-17DE-BCEC576E5AFC}" v="4" dt="2021-09-30T12:16:37.616"/>
    <p1510:client id="{CD6F865D-A415-430F-073D-DC8F7358170D}" v="8" dt="2021-09-30T12:43:38.4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70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55D3E5-7B89-4401-89CF-02864AC8118C}"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7073C7BB-5454-4B84-97A7-1938A395F711}">
      <dgm:prSet/>
      <dgm:spPr/>
      <dgm:t>
        <a:bodyPr/>
        <a:lstStyle/>
        <a:p>
          <a:r>
            <a:rPr lang="en-US" dirty="0"/>
            <a:t>Top-down 2.5D game</a:t>
          </a:r>
        </a:p>
      </dgm:t>
    </dgm:pt>
    <dgm:pt modelId="{5F62F53C-2836-45EC-ADE6-787D50AFCDDA}" type="parTrans" cxnId="{0B695C3E-B03C-4D82-B7BC-72C51369C71C}">
      <dgm:prSet/>
      <dgm:spPr/>
      <dgm:t>
        <a:bodyPr/>
        <a:lstStyle/>
        <a:p>
          <a:endParaRPr lang="en-US"/>
        </a:p>
      </dgm:t>
    </dgm:pt>
    <dgm:pt modelId="{9ECAD8D8-7F9A-4DCF-B994-3D238212187B}" type="sibTrans" cxnId="{0B695C3E-B03C-4D82-B7BC-72C51369C71C}">
      <dgm:prSet/>
      <dgm:spPr/>
      <dgm:t>
        <a:bodyPr/>
        <a:lstStyle/>
        <a:p>
          <a:endParaRPr lang="en-US"/>
        </a:p>
      </dgm:t>
    </dgm:pt>
    <dgm:pt modelId="{EA1FA8DE-6C57-44AD-837F-31BC970F5426}">
      <dgm:prSet/>
      <dgm:spPr/>
      <dgm:t>
        <a:bodyPr/>
        <a:lstStyle/>
        <a:p>
          <a:r>
            <a:rPr lang="en-US" dirty="0"/>
            <a:t>Mother/Earthbound</a:t>
          </a:r>
        </a:p>
      </dgm:t>
    </dgm:pt>
    <dgm:pt modelId="{9CE83956-48E7-4152-ADA8-BC2541A8B1C3}" type="parTrans" cxnId="{155BBA91-A17B-49D3-A9D9-DE31D871AA45}">
      <dgm:prSet/>
      <dgm:spPr/>
      <dgm:t>
        <a:bodyPr/>
        <a:lstStyle/>
        <a:p>
          <a:endParaRPr lang="en-US"/>
        </a:p>
      </dgm:t>
    </dgm:pt>
    <dgm:pt modelId="{863034A7-8421-489D-A7B0-9F65E6DB60CF}" type="sibTrans" cxnId="{155BBA91-A17B-49D3-A9D9-DE31D871AA45}">
      <dgm:prSet/>
      <dgm:spPr/>
      <dgm:t>
        <a:bodyPr/>
        <a:lstStyle/>
        <a:p>
          <a:endParaRPr lang="en-US"/>
        </a:p>
      </dgm:t>
    </dgm:pt>
    <dgm:pt modelId="{1542570C-2A08-46DB-A8B1-77EDEB0D10E0}">
      <dgm:prSet/>
      <dgm:spPr/>
      <dgm:t>
        <a:bodyPr/>
        <a:lstStyle/>
        <a:p>
          <a:r>
            <a:rPr lang="en-US"/>
            <a:t>Pixel Art Visuals</a:t>
          </a:r>
        </a:p>
      </dgm:t>
    </dgm:pt>
    <dgm:pt modelId="{6F85E943-7BA1-41B8-9F14-F86D1872A2A9}" type="parTrans" cxnId="{B2A0188F-E9B6-4E48-B95D-EDB40668EAAD}">
      <dgm:prSet/>
      <dgm:spPr/>
      <dgm:t>
        <a:bodyPr/>
        <a:lstStyle/>
        <a:p>
          <a:endParaRPr lang="en-US"/>
        </a:p>
      </dgm:t>
    </dgm:pt>
    <dgm:pt modelId="{01C20113-D7B1-47F6-8F91-28AD8B1EA17F}" type="sibTrans" cxnId="{B2A0188F-E9B6-4E48-B95D-EDB40668EAAD}">
      <dgm:prSet/>
      <dgm:spPr/>
      <dgm:t>
        <a:bodyPr/>
        <a:lstStyle/>
        <a:p>
          <a:endParaRPr lang="en-US"/>
        </a:p>
      </dgm:t>
    </dgm:pt>
    <dgm:pt modelId="{992FF456-9E0A-45A4-B671-987FC955ED6A}">
      <dgm:prSet/>
      <dgm:spPr/>
      <dgm:t>
        <a:bodyPr/>
        <a:lstStyle/>
        <a:p>
          <a:r>
            <a:rPr lang="en-US" dirty="0"/>
            <a:t>To the Moon</a:t>
          </a:r>
        </a:p>
      </dgm:t>
    </dgm:pt>
    <dgm:pt modelId="{02AA8C99-0354-4DA4-9FDC-A46124E0B321}" type="parTrans" cxnId="{7B75BDDB-FC4C-4100-9399-845A67F568FC}">
      <dgm:prSet/>
      <dgm:spPr/>
      <dgm:t>
        <a:bodyPr/>
        <a:lstStyle/>
        <a:p>
          <a:endParaRPr lang="en-US"/>
        </a:p>
      </dgm:t>
    </dgm:pt>
    <dgm:pt modelId="{D2C58189-9E7A-4820-8390-B40B2AE48080}" type="sibTrans" cxnId="{7B75BDDB-FC4C-4100-9399-845A67F568FC}">
      <dgm:prSet/>
      <dgm:spPr/>
      <dgm:t>
        <a:bodyPr/>
        <a:lstStyle/>
        <a:p>
          <a:endParaRPr lang="en-US"/>
        </a:p>
      </dgm:t>
    </dgm:pt>
    <dgm:pt modelId="{6205AF43-9131-4DA2-A6CC-0E546F017DF0}">
      <dgm:prSet/>
      <dgm:spPr/>
      <dgm:t>
        <a:bodyPr/>
        <a:lstStyle/>
        <a:p>
          <a:r>
            <a:rPr lang="en-US" dirty="0"/>
            <a:t>Mad Father</a:t>
          </a:r>
        </a:p>
      </dgm:t>
    </dgm:pt>
    <dgm:pt modelId="{AFDAA12F-6006-46F6-B9B1-2BB249DCFD67}" type="parTrans" cxnId="{68471CCA-217F-4C64-BCAB-E319A062992D}">
      <dgm:prSet/>
      <dgm:spPr/>
      <dgm:t>
        <a:bodyPr/>
        <a:lstStyle/>
        <a:p>
          <a:endParaRPr lang="en-US"/>
        </a:p>
      </dgm:t>
    </dgm:pt>
    <dgm:pt modelId="{7D8CF180-2350-4575-9F84-1506FFFC6520}" type="sibTrans" cxnId="{68471CCA-217F-4C64-BCAB-E319A062992D}">
      <dgm:prSet/>
      <dgm:spPr/>
      <dgm:t>
        <a:bodyPr/>
        <a:lstStyle/>
        <a:p>
          <a:endParaRPr lang="en-US"/>
        </a:p>
      </dgm:t>
    </dgm:pt>
    <dgm:pt modelId="{50D5751C-7D90-4729-BAB3-C14671D84C75}">
      <dgm:prSet/>
      <dgm:spPr/>
      <dgm:t>
        <a:bodyPr/>
        <a:lstStyle/>
        <a:p>
          <a:r>
            <a:rPr lang="en-US" dirty="0"/>
            <a:t>Binding of Isaac</a:t>
          </a:r>
        </a:p>
      </dgm:t>
    </dgm:pt>
    <dgm:pt modelId="{AE341137-6842-4E71-929F-DFF5677E277B}" type="parTrans" cxnId="{8592EFF3-97ED-4058-8FC4-59012AB02424}">
      <dgm:prSet/>
      <dgm:spPr/>
      <dgm:t>
        <a:bodyPr/>
        <a:lstStyle/>
        <a:p>
          <a:endParaRPr lang="en-US"/>
        </a:p>
      </dgm:t>
    </dgm:pt>
    <dgm:pt modelId="{16DD4530-BCEC-4AEB-8CF1-6A4A3255AF31}" type="sibTrans" cxnId="{8592EFF3-97ED-4058-8FC4-59012AB02424}">
      <dgm:prSet/>
      <dgm:spPr/>
      <dgm:t>
        <a:bodyPr/>
        <a:lstStyle/>
        <a:p>
          <a:endParaRPr lang="en-US"/>
        </a:p>
      </dgm:t>
    </dgm:pt>
    <dgm:pt modelId="{53A6792F-63D0-49BC-9EC2-9C2E044C1511}" type="pres">
      <dgm:prSet presAssocID="{7755D3E5-7B89-4401-89CF-02864AC8118C}" presName="linear" presStyleCnt="0">
        <dgm:presLayoutVars>
          <dgm:dir/>
          <dgm:animLvl val="lvl"/>
          <dgm:resizeHandles val="exact"/>
        </dgm:presLayoutVars>
      </dgm:prSet>
      <dgm:spPr/>
    </dgm:pt>
    <dgm:pt modelId="{E9164585-D031-44A2-8212-578EE7B35DE9}" type="pres">
      <dgm:prSet presAssocID="{7073C7BB-5454-4B84-97A7-1938A395F711}" presName="parentLin" presStyleCnt="0"/>
      <dgm:spPr/>
    </dgm:pt>
    <dgm:pt modelId="{427C86AE-D6CE-4F3D-88FD-B58A61E39067}" type="pres">
      <dgm:prSet presAssocID="{7073C7BB-5454-4B84-97A7-1938A395F711}" presName="parentLeftMargin" presStyleLbl="node1" presStyleIdx="0" presStyleCnt="2"/>
      <dgm:spPr/>
    </dgm:pt>
    <dgm:pt modelId="{66B09352-FCD1-4798-AB8B-E44481085CE6}" type="pres">
      <dgm:prSet presAssocID="{7073C7BB-5454-4B84-97A7-1938A395F711}" presName="parentText" presStyleLbl="node1" presStyleIdx="0" presStyleCnt="2">
        <dgm:presLayoutVars>
          <dgm:chMax val="0"/>
          <dgm:bulletEnabled val="1"/>
        </dgm:presLayoutVars>
      </dgm:prSet>
      <dgm:spPr/>
    </dgm:pt>
    <dgm:pt modelId="{4E216E9D-017E-4049-9439-2FAD99B74D37}" type="pres">
      <dgm:prSet presAssocID="{7073C7BB-5454-4B84-97A7-1938A395F711}" presName="negativeSpace" presStyleCnt="0"/>
      <dgm:spPr/>
    </dgm:pt>
    <dgm:pt modelId="{668626F7-0DC6-4202-9FBD-BF2F0334D159}" type="pres">
      <dgm:prSet presAssocID="{7073C7BB-5454-4B84-97A7-1938A395F711}" presName="childText" presStyleLbl="conFgAcc1" presStyleIdx="0" presStyleCnt="2" custLinFactNeighborX="-49921" custLinFactNeighborY="-11472">
        <dgm:presLayoutVars>
          <dgm:bulletEnabled val="1"/>
        </dgm:presLayoutVars>
      </dgm:prSet>
      <dgm:spPr/>
    </dgm:pt>
    <dgm:pt modelId="{61B383B5-F6F6-45FE-AA49-96D6091009D6}" type="pres">
      <dgm:prSet presAssocID="{9ECAD8D8-7F9A-4DCF-B994-3D238212187B}" presName="spaceBetweenRectangles" presStyleCnt="0"/>
      <dgm:spPr/>
    </dgm:pt>
    <dgm:pt modelId="{9D67983F-BF36-4856-994C-5EBDE46802EA}" type="pres">
      <dgm:prSet presAssocID="{1542570C-2A08-46DB-A8B1-77EDEB0D10E0}" presName="parentLin" presStyleCnt="0"/>
      <dgm:spPr/>
    </dgm:pt>
    <dgm:pt modelId="{820D42C6-C87C-4CFF-BFC5-65A79C5EB844}" type="pres">
      <dgm:prSet presAssocID="{1542570C-2A08-46DB-A8B1-77EDEB0D10E0}" presName="parentLeftMargin" presStyleLbl="node1" presStyleIdx="0" presStyleCnt="2"/>
      <dgm:spPr/>
    </dgm:pt>
    <dgm:pt modelId="{D89E1312-009D-481F-8B70-C7C50B59E6AF}" type="pres">
      <dgm:prSet presAssocID="{1542570C-2A08-46DB-A8B1-77EDEB0D10E0}" presName="parentText" presStyleLbl="node1" presStyleIdx="1" presStyleCnt="2">
        <dgm:presLayoutVars>
          <dgm:chMax val="0"/>
          <dgm:bulletEnabled val="1"/>
        </dgm:presLayoutVars>
      </dgm:prSet>
      <dgm:spPr/>
    </dgm:pt>
    <dgm:pt modelId="{39EF5D6E-C6FA-48E2-94D3-7F9DD5578B83}" type="pres">
      <dgm:prSet presAssocID="{1542570C-2A08-46DB-A8B1-77EDEB0D10E0}" presName="negativeSpace" presStyleCnt="0"/>
      <dgm:spPr/>
    </dgm:pt>
    <dgm:pt modelId="{C60A8D0E-6BF7-45A5-AA11-1BEEC8813B0D}" type="pres">
      <dgm:prSet presAssocID="{1542570C-2A08-46DB-A8B1-77EDEB0D10E0}" presName="childText" presStyleLbl="conFgAcc1" presStyleIdx="1" presStyleCnt="2">
        <dgm:presLayoutVars>
          <dgm:bulletEnabled val="1"/>
        </dgm:presLayoutVars>
      </dgm:prSet>
      <dgm:spPr/>
    </dgm:pt>
  </dgm:ptLst>
  <dgm:cxnLst>
    <dgm:cxn modelId="{0B695C3E-B03C-4D82-B7BC-72C51369C71C}" srcId="{7755D3E5-7B89-4401-89CF-02864AC8118C}" destId="{7073C7BB-5454-4B84-97A7-1938A395F711}" srcOrd="0" destOrd="0" parTransId="{5F62F53C-2836-45EC-ADE6-787D50AFCDDA}" sibTransId="{9ECAD8D8-7F9A-4DCF-B994-3D238212187B}"/>
    <dgm:cxn modelId="{57ED3842-0494-437D-91D7-7A4D031C728F}" type="presOf" srcId="{EA1FA8DE-6C57-44AD-837F-31BC970F5426}" destId="{668626F7-0DC6-4202-9FBD-BF2F0334D159}" srcOrd="0" destOrd="0" presId="urn:microsoft.com/office/officeart/2005/8/layout/list1"/>
    <dgm:cxn modelId="{940D2E6C-BD8F-4785-BA0F-29E9A3698B06}" type="presOf" srcId="{50D5751C-7D90-4729-BAB3-C14671D84C75}" destId="{668626F7-0DC6-4202-9FBD-BF2F0334D159}" srcOrd="0" destOrd="1" presId="urn:microsoft.com/office/officeart/2005/8/layout/list1"/>
    <dgm:cxn modelId="{7F64B28B-B379-4499-AF3E-D19992B795F8}" type="presOf" srcId="{1542570C-2A08-46DB-A8B1-77EDEB0D10E0}" destId="{820D42C6-C87C-4CFF-BFC5-65A79C5EB844}" srcOrd="0" destOrd="0" presId="urn:microsoft.com/office/officeart/2005/8/layout/list1"/>
    <dgm:cxn modelId="{B2A0188F-E9B6-4E48-B95D-EDB40668EAAD}" srcId="{7755D3E5-7B89-4401-89CF-02864AC8118C}" destId="{1542570C-2A08-46DB-A8B1-77EDEB0D10E0}" srcOrd="1" destOrd="0" parTransId="{6F85E943-7BA1-41B8-9F14-F86D1872A2A9}" sibTransId="{01C20113-D7B1-47F6-8F91-28AD8B1EA17F}"/>
    <dgm:cxn modelId="{155BBA91-A17B-49D3-A9D9-DE31D871AA45}" srcId="{7073C7BB-5454-4B84-97A7-1938A395F711}" destId="{EA1FA8DE-6C57-44AD-837F-31BC970F5426}" srcOrd="0" destOrd="0" parTransId="{9CE83956-48E7-4152-ADA8-BC2541A8B1C3}" sibTransId="{863034A7-8421-489D-A7B0-9F65E6DB60CF}"/>
    <dgm:cxn modelId="{4FE4F292-98E4-4F52-AEC9-C9E39794FE99}" type="presOf" srcId="{1542570C-2A08-46DB-A8B1-77EDEB0D10E0}" destId="{D89E1312-009D-481F-8B70-C7C50B59E6AF}" srcOrd="1" destOrd="0" presId="urn:microsoft.com/office/officeart/2005/8/layout/list1"/>
    <dgm:cxn modelId="{D662CA9A-CE5F-4854-B781-0AB7E2025CEE}" type="presOf" srcId="{7073C7BB-5454-4B84-97A7-1938A395F711}" destId="{427C86AE-D6CE-4F3D-88FD-B58A61E39067}" srcOrd="0" destOrd="0" presId="urn:microsoft.com/office/officeart/2005/8/layout/list1"/>
    <dgm:cxn modelId="{6A3512C0-087D-4CDE-9182-1849250D5057}" type="presOf" srcId="{7755D3E5-7B89-4401-89CF-02864AC8118C}" destId="{53A6792F-63D0-49BC-9EC2-9C2E044C1511}" srcOrd="0" destOrd="0" presId="urn:microsoft.com/office/officeart/2005/8/layout/list1"/>
    <dgm:cxn modelId="{DF76FCC1-661C-4AED-8447-08B3F6AEC234}" type="presOf" srcId="{6205AF43-9131-4DA2-A6CC-0E546F017DF0}" destId="{C60A8D0E-6BF7-45A5-AA11-1BEEC8813B0D}" srcOrd="0" destOrd="1" presId="urn:microsoft.com/office/officeart/2005/8/layout/list1"/>
    <dgm:cxn modelId="{68471CCA-217F-4C64-BCAB-E319A062992D}" srcId="{1542570C-2A08-46DB-A8B1-77EDEB0D10E0}" destId="{6205AF43-9131-4DA2-A6CC-0E546F017DF0}" srcOrd="1" destOrd="0" parTransId="{AFDAA12F-6006-46F6-B9B1-2BB249DCFD67}" sibTransId="{7D8CF180-2350-4575-9F84-1506FFFC6520}"/>
    <dgm:cxn modelId="{874623D2-8622-4110-A39E-0107834CC1B7}" type="presOf" srcId="{992FF456-9E0A-45A4-B671-987FC955ED6A}" destId="{C60A8D0E-6BF7-45A5-AA11-1BEEC8813B0D}" srcOrd="0" destOrd="0" presId="urn:microsoft.com/office/officeart/2005/8/layout/list1"/>
    <dgm:cxn modelId="{1617C1D9-D188-4744-9E36-5D39109DC7F9}" type="presOf" srcId="{7073C7BB-5454-4B84-97A7-1938A395F711}" destId="{66B09352-FCD1-4798-AB8B-E44481085CE6}" srcOrd="1" destOrd="0" presId="urn:microsoft.com/office/officeart/2005/8/layout/list1"/>
    <dgm:cxn modelId="{7B75BDDB-FC4C-4100-9399-845A67F568FC}" srcId="{1542570C-2A08-46DB-A8B1-77EDEB0D10E0}" destId="{992FF456-9E0A-45A4-B671-987FC955ED6A}" srcOrd="0" destOrd="0" parTransId="{02AA8C99-0354-4DA4-9FDC-A46124E0B321}" sibTransId="{D2C58189-9E7A-4820-8390-B40B2AE48080}"/>
    <dgm:cxn modelId="{8592EFF3-97ED-4058-8FC4-59012AB02424}" srcId="{7073C7BB-5454-4B84-97A7-1938A395F711}" destId="{50D5751C-7D90-4729-BAB3-C14671D84C75}" srcOrd="1" destOrd="0" parTransId="{AE341137-6842-4E71-929F-DFF5677E277B}" sibTransId="{16DD4530-BCEC-4AEB-8CF1-6A4A3255AF31}"/>
    <dgm:cxn modelId="{FE1E6822-DD35-4546-8B1B-BE2DE8D7BCCC}" type="presParOf" srcId="{53A6792F-63D0-49BC-9EC2-9C2E044C1511}" destId="{E9164585-D031-44A2-8212-578EE7B35DE9}" srcOrd="0" destOrd="0" presId="urn:microsoft.com/office/officeart/2005/8/layout/list1"/>
    <dgm:cxn modelId="{2876BD09-B0B4-4BDE-BA6F-8844625E5F59}" type="presParOf" srcId="{E9164585-D031-44A2-8212-578EE7B35DE9}" destId="{427C86AE-D6CE-4F3D-88FD-B58A61E39067}" srcOrd="0" destOrd="0" presId="urn:microsoft.com/office/officeart/2005/8/layout/list1"/>
    <dgm:cxn modelId="{D32E3ECA-5ABA-4C4E-9A0B-0AFBD7E9B013}" type="presParOf" srcId="{E9164585-D031-44A2-8212-578EE7B35DE9}" destId="{66B09352-FCD1-4798-AB8B-E44481085CE6}" srcOrd="1" destOrd="0" presId="urn:microsoft.com/office/officeart/2005/8/layout/list1"/>
    <dgm:cxn modelId="{0019FF65-AF48-4653-9480-77663E7C8BF8}" type="presParOf" srcId="{53A6792F-63D0-49BC-9EC2-9C2E044C1511}" destId="{4E216E9D-017E-4049-9439-2FAD99B74D37}" srcOrd="1" destOrd="0" presId="urn:microsoft.com/office/officeart/2005/8/layout/list1"/>
    <dgm:cxn modelId="{5E0160E3-6541-4F67-8709-8C136C4CFCF2}" type="presParOf" srcId="{53A6792F-63D0-49BC-9EC2-9C2E044C1511}" destId="{668626F7-0DC6-4202-9FBD-BF2F0334D159}" srcOrd="2" destOrd="0" presId="urn:microsoft.com/office/officeart/2005/8/layout/list1"/>
    <dgm:cxn modelId="{D92126ED-C35F-4565-A2AD-AEE361E08DDD}" type="presParOf" srcId="{53A6792F-63D0-49BC-9EC2-9C2E044C1511}" destId="{61B383B5-F6F6-45FE-AA49-96D6091009D6}" srcOrd="3" destOrd="0" presId="urn:microsoft.com/office/officeart/2005/8/layout/list1"/>
    <dgm:cxn modelId="{A74C480D-69B7-4EF9-BE93-3F459204E081}" type="presParOf" srcId="{53A6792F-63D0-49BC-9EC2-9C2E044C1511}" destId="{9D67983F-BF36-4856-994C-5EBDE46802EA}" srcOrd="4" destOrd="0" presId="urn:microsoft.com/office/officeart/2005/8/layout/list1"/>
    <dgm:cxn modelId="{A1F12BCA-8C91-456F-8E93-FF49C594066A}" type="presParOf" srcId="{9D67983F-BF36-4856-994C-5EBDE46802EA}" destId="{820D42C6-C87C-4CFF-BFC5-65A79C5EB844}" srcOrd="0" destOrd="0" presId="urn:microsoft.com/office/officeart/2005/8/layout/list1"/>
    <dgm:cxn modelId="{FC3EC769-8308-4B08-B42A-F65986BE8DCE}" type="presParOf" srcId="{9D67983F-BF36-4856-994C-5EBDE46802EA}" destId="{D89E1312-009D-481F-8B70-C7C50B59E6AF}" srcOrd="1" destOrd="0" presId="urn:microsoft.com/office/officeart/2005/8/layout/list1"/>
    <dgm:cxn modelId="{62F605BF-44B8-4841-B8BA-9A8708082EB9}" type="presParOf" srcId="{53A6792F-63D0-49BC-9EC2-9C2E044C1511}" destId="{39EF5D6E-C6FA-48E2-94D3-7F9DD5578B83}" srcOrd="5" destOrd="0" presId="urn:microsoft.com/office/officeart/2005/8/layout/list1"/>
    <dgm:cxn modelId="{8FAA21EF-3237-403B-A8DB-9D3C8B8D8633}" type="presParOf" srcId="{53A6792F-63D0-49BC-9EC2-9C2E044C1511}" destId="{C60A8D0E-6BF7-45A5-AA11-1BEEC8813B0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6B035D-E801-4552-9141-10D1A2B4F1DF}"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87D2DE92-86CE-44DF-9B1E-755AC3A07A2F}">
      <dgm:prSet/>
      <dgm:spPr/>
      <dgm:t>
        <a:bodyPr/>
        <a:lstStyle/>
        <a:p>
          <a:r>
            <a:rPr lang="en-US"/>
            <a:t>Theme</a:t>
          </a:r>
        </a:p>
      </dgm:t>
    </dgm:pt>
    <dgm:pt modelId="{D60464FB-7A99-4EDB-A0F6-CE75C7A3CA62}" type="parTrans" cxnId="{5DC07C9D-3A6A-4331-8895-6D4FE9422317}">
      <dgm:prSet/>
      <dgm:spPr/>
      <dgm:t>
        <a:bodyPr/>
        <a:lstStyle/>
        <a:p>
          <a:endParaRPr lang="en-US"/>
        </a:p>
      </dgm:t>
    </dgm:pt>
    <dgm:pt modelId="{7541388E-656D-4E7D-A677-0230B23ECAA7}" type="sibTrans" cxnId="{5DC07C9D-3A6A-4331-8895-6D4FE9422317}">
      <dgm:prSet/>
      <dgm:spPr/>
      <dgm:t>
        <a:bodyPr/>
        <a:lstStyle/>
        <a:p>
          <a:endParaRPr lang="en-US"/>
        </a:p>
      </dgm:t>
    </dgm:pt>
    <dgm:pt modelId="{51CAF060-0BEF-4902-A4CD-4FFE34B28B3D}">
      <dgm:prSet/>
      <dgm:spPr/>
      <dgm:t>
        <a:bodyPr/>
        <a:lstStyle/>
        <a:p>
          <a:r>
            <a:rPr lang="en-US"/>
            <a:t>School Setting</a:t>
          </a:r>
        </a:p>
      </dgm:t>
    </dgm:pt>
    <dgm:pt modelId="{BB875C01-1CA6-491E-B692-78D969C25266}" type="parTrans" cxnId="{FA08B0D7-71B1-4B92-9675-5821E8C5771B}">
      <dgm:prSet/>
      <dgm:spPr/>
      <dgm:t>
        <a:bodyPr/>
        <a:lstStyle/>
        <a:p>
          <a:endParaRPr lang="en-US"/>
        </a:p>
      </dgm:t>
    </dgm:pt>
    <dgm:pt modelId="{C895118A-D54C-43E8-8834-9A2754009F79}" type="sibTrans" cxnId="{FA08B0D7-71B1-4B92-9675-5821E8C5771B}">
      <dgm:prSet/>
      <dgm:spPr/>
      <dgm:t>
        <a:bodyPr/>
        <a:lstStyle/>
        <a:p>
          <a:endParaRPr lang="en-US"/>
        </a:p>
      </dgm:t>
    </dgm:pt>
    <dgm:pt modelId="{FFB0D317-3488-405A-A56B-F76AF80D6CE9}">
      <dgm:prSet/>
      <dgm:spPr/>
      <dgm:t>
        <a:bodyPr/>
        <a:lstStyle/>
        <a:p>
          <a:r>
            <a:rPr lang="en-US"/>
            <a:t>Classrooms, Gymnasium, Library, Computer Lab</a:t>
          </a:r>
        </a:p>
      </dgm:t>
    </dgm:pt>
    <dgm:pt modelId="{99BF56BB-FD16-41D7-B6C9-C24C9CCBE044}" type="parTrans" cxnId="{BA516A61-6BC9-4FFC-BF0B-2EC5E42B16FD}">
      <dgm:prSet/>
      <dgm:spPr/>
      <dgm:t>
        <a:bodyPr/>
        <a:lstStyle/>
        <a:p>
          <a:endParaRPr lang="en-US"/>
        </a:p>
      </dgm:t>
    </dgm:pt>
    <dgm:pt modelId="{F9636B47-9885-43BC-B3FE-0DEE65C97F72}" type="sibTrans" cxnId="{BA516A61-6BC9-4FFC-BF0B-2EC5E42B16FD}">
      <dgm:prSet/>
      <dgm:spPr/>
      <dgm:t>
        <a:bodyPr/>
        <a:lstStyle/>
        <a:p>
          <a:endParaRPr lang="en-US"/>
        </a:p>
      </dgm:t>
    </dgm:pt>
    <dgm:pt modelId="{850CC899-3240-484A-9332-A530B809C173}">
      <dgm:prSet/>
      <dgm:spPr/>
      <dgm:t>
        <a:bodyPr/>
        <a:lstStyle/>
        <a:p>
          <a:r>
            <a:rPr lang="en-US"/>
            <a:t>People wearing school uniform</a:t>
          </a:r>
        </a:p>
      </dgm:t>
    </dgm:pt>
    <dgm:pt modelId="{145EF676-34CA-47C6-90DB-255B1E8BD98B}" type="parTrans" cxnId="{E3DF140D-0C2F-4E0E-876C-15F581D0131A}">
      <dgm:prSet/>
      <dgm:spPr/>
      <dgm:t>
        <a:bodyPr/>
        <a:lstStyle/>
        <a:p>
          <a:endParaRPr lang="en-US"/>
        </a:p>
      </dgm:t>
    </dgm:pt>
    <dgm:pt modelId="{48A8A7A2-F1FA-4EC6-95FC-45868AAA8AEA}" type="sibTrans" cxnId="{E3DF140D-0C2F-4E0E-876C-15F581D0131A}">
      <dgm:prSet/>
      <dgm:spPr/>
      <dgm:t>
        <a:bodyPr/>
        <a:lstStyle/>
        <a:p>
          <a:endParaRPr lang="en-US"/>
        </a:p>
      </dgm:t>
    </dgm:pt>
    <dgm:pt modelId="{904E00E5-A26C-43A2-8894-F269023E66A2}">
      <dgm:prSet/>
      <dgm:spPr/>
      <dgm:t>
        <a:bodyPr/>
        <a:lstStyle/>
        <a:p>
          <a:r>
            <a:rPr lang="en-US"/>
            <a:t>Enemies inspired by School Subjects</a:t>
          </a:r>
        </a:p>
      </dgm:t>
    </dgm:pt>
    <dgm:pt modelId="{38725547-9207-40BE-BD17-80FB8424E7FF}" type="parTrans" cxnId="{905BD8CC-8CBF-47CE-B150-A1BB1C09354B}">
      <dgm:prSet/>
      <dgm:spPr/>
      <dgm:t>
        <a:bodyPr/>
        <a:lstStyle/>
        <a:p>
          <a:endParaRPr lang="en-US"/>
        </a:p>
      </dgm:t>
    </dgm:pt>
    <dgm:pt modelId="{69CC807E-144F-4F32-BC47-856437676BBA}" type="sibTrans" cxnId="{905BD8CC-8CBF-47CE-B150-A1BB1C09354B}">
      <dgm:prSet/>
      <dgm:spPr/>
      <dgm:t>
        <a:bodyPr/>
        <a:lstStyle/>
        <a:p>
          <a:endParaRPr lang="en-US"/>
        </a:p>
      </dgm:t>
    </dgm:pt>
    <dgm:pt modelId="{148B048F-0948-448C-9F5F-31594738553C}">
      <dgm:prSet/>
      <dgm:spPr/>
      <dgm:t>
        <a:bodyPr/>
        <a:lstStyle/>
        <a:p>
          <a:r>
            <a:rPr lang="en-US"/>
            <a:t>Science – uses potions against the player</a:t>
          </a:r>
        </a:p>
      </dgm:t>
    </dgm:pt>
    <dgm:pt modelId="{87F17D4C-3DC7-4BEA-BCCF-398A4770EBAC}" type="parTrans" cxnId="{2D63D987-C5F5-4B06-B263-CE6A92B27D4D}">
      <dgm:prSet/>
      <dgm:spPr/>
      <dgm:t>
        <a:bodyPr/>
        <a:lstStyle/>
        <a:p>
          <a:endParaRPr lang="en-US"/>
        </a:p>
      </dgm:t>
    </dgm:pt>
    <dgm:pt modelId="{EA96DF89-0BFF-404A-8F1B-E9F6A8506448}" type="sibTrans" cxnId="{2D63D987-C5F5-4B06-B263-CE6A92B27D4D}">
      <dgm:prSet/>
      <dgm:spPr/>
      <dgm:t>
        <a:bodyPr/>
        <a:lstStyle/>
        <a:p>
          <a:endParaRPr lang="en-US"/>
        </a:p>
      </dgm:t>
    </dgm:pt>
    <dgm:pt modelId="{2E9CD107-8542-4F1E-806B-CA0E4BF4AB14}">
      <dgm:prSet/>
      <dgm:spPr/>
      <dgm:t>
        <a:bodyPr/>
        <a:lstStyle/>
        <a:p>
          <a:r>
            <a:rPr lang="en-US"/>
            <a:t>Math – calculation related puzzles</a:t>
          </a:r>
        </a:p>
      </dgm:t>
    </dgm:pt>
    <dgm:pt modelId="{FDB9822E-EF8D-4132-A5E3-6EAF2E173540}" type="parTrans" cxnId="{4C58C35B-5704-486E-B7A1-09FF17697DAF}">
      <dgm:prSet/>
      <dgm:spPr/>
      <dgm:t>
        <a:bodyPr/>
        <a:lstStyle/>
        <a:p>
          <a:endParaRPr lang="en-US"/>
        </a:p>
      </dgm:t>
    </dgm:pt>
    <dgm:pt modelId="{E373E98A-E7B4-434B-B8F0-339C02D48276}" type="sibTrans" cxnId="{4C58C35B-5704-486E-B7A1-09FF17697DAF}">
      <dgm:prSet/>
      <dgm:spPr/>
      <dgm:t>
        <a:bodyPr/>
        <a:lstStyle/>
        <a:p>
          <a:endParaRPr lang="en-US"/>
        </a:p>
      </dgm:t>
    </dgm:pt>
    <dgm:pt modelId="{304A3E7A-3489-4C49-9158-A45B49F6F8FA}">
      <dgm:prSet/>
      <dgm:spPr/>
      <dgm:t>
        <a:bodyPr/>
        <a:lstStyle/>
        <a:p>
          <a:r>
            <a:rPr lang="en-US" dirty="0"/>
            <a:t>Unique Selling point</a:t>
          </a:r>
        </a:p>
      </dgm:t>
    </dgm:pt>
    <dgm:pt modelId="{34A5E9B9-F88A-4253-B309-ED378BE2E359}" type="parTrans" cxnId="{64B4869F-3F4D-4544-8AE1-82430ABC14BF}">
      <dgm:prSet/>
      <dgm:spPr/>
      <dgm:t>
        <a:bodyPr/>
        <a:lstStyle/>
        <a:p>
          <a:endParaRPr lang="en-US"/>
        </a:p>
      </dgm:t>
    </dgm:pt>
    <dgm:pt modelId="{F9939641-DEF8-421E-B530-8679B23D86FA}" type="sibTrans" cxnId="{64B4869F-3F4D-4544-8AE1-82430ABC14BF}">
      <dgm:prSet/>
      <dgm:spPr/>
      <dgm:t>
        <a:bodyPr/>
        <a:lstStyle/>
        <a:p>
          <a:endParaRPr lang="en-US"/>
        </a:p>
      </dgm:t>
    </dgm:pt>
    <dgm:pt modelId="{9942E553-AF15-48CA-B2F5-0AF2516942D3}">
      <dgm:prSet/>
      <dgm:spPr/>
      <dgm:t>
        <a:bodyPr/>
        <a:lstStyle/>
        <a:p>
          <a:r>
            <a:rPr lang="en-US"/>
            <a:t>Relatable concepts to what a student enrolled to school feels</a:t>
          </a:r>
        </a:p>
      </dgm:t>
    </dgm:pt>
    <dgm:pt modelId="{BC568BC0-904F-4075-8E02-5EAEB24344FE}" type="parTrans" cxnId="{DEAD10C6-0335-428C-9119-9FF4AEE4D437}">
      <dgm:prSet/>
      <dgm:spPr/>
      <dgm:t>
        <a:bodyPr/>
        <a:lstStyle/>
        <a:p>
          <a:endParaRPr lang="en-US"/>
        </a:p>
      </dgm:t>
    </dgm:pt>
    <dgm:pt modelId="{46D34162-BB47-4D75-AC60-8397C3F25C2F}" type="sibTrans" cxnId="{DEAD10C6-0335-428C-9119-9FF4AEE4D437}">
      <dgm:prSet/>
      <dgm:spPr/>
      <dgm:t>
        <a:bodyPr/>
        <a:lstStyle/>
        <a:p>
          <a:endParaRPr lang="en-US"/>
        </a:p>
      </dgm:t>
    </dgm:pt>
    <dgm:pt modelId="{303768F3-6BAA-4606-840A-71924E7526A7}">
      <dgm:prSet/>
      <dgm:spPr/>
      <dgm:t>
        <a:bodyPr/>
        <a:lstStyle/>
        <a:p>
          <a:r>
            <a:rPr lang="en-US" dirty="0"/>
            <a:t>Different way of showing fun in a school setting</a:t>
          </a:r>
        </a:p>
      </dgm:t>
    </dgm:pt>
    <dgm:pt modelId="{4681C25F-EEF4-4680-85BC-4D13C352AE79}" type="parTrans" cxnId="{FD78D109-0589-4FBA-82AB-D3F5DA36DFA6}">
      <dgm:prSet/>
      <dgm:spPr/>
      <dgm:t>
        <a:bodyPr/>
        <a:lstStyle/>
        <a:p>
          <a:endParaRPr lang="en-US"/>
        </a:p>
      </dgm:t>
    </dgm:pt>
    <dgm:pt modelId="{5514B2CB-5CA5-47CC-BCF3-67E059DF24EB}" type="sibTrans" cxnId="{FD78D109-0589-4FBA-82AB-D3F5DA36DFA6}">
      <dgm:prSet/>
      <dgm:spPr/>
      <dgm:t>
        <a:bodyPr/>
        <a:lstStyle/>
        <a:p>
          <a:endParaRPr lang="en-US"/>
        </a:p>
      </dgm:t>
    </dgm:pt>
    <dgm:pt modelId="{8E519BB3-D74E-44B4-ABB2-34CD68666B6E}">
      <dgm:prSet/>
      <dgm:spPr/>
      <dgm:t>
        <a:bodyPr/>
        <a:lstStyle/>
        <a:p>
          <a:r>
            <a:rPr lang="en-US" dirty="0"/>
            <a:t>Cater to a niche market</a:t>
          </a:r>
        </a:p>
      </dgm:t>
    </dgm:pt>
    <dgm:pt modelId="{A3A08082-3BAF-4196-9C8C-016B482BE773}" type="parTrans" cxnId="{44E53581-1BB2-4BB0-AF0B-F2A1BA993E8A}">
      <dgm:prSet/>
      <dgm:spPr/>
      <dgm:t>
        <a:bodyPr/>
        <a:lstStyle/>
        <a:p>
          <a:endParaRPr lang="en-US"/>
        </a:p>
      </dgm:t>
    </dgm:pt>
    <dgm:pt modelId="{8E2B9C7A-E001-4CF3-B5C2-96E1D1BC9445}" type="sibTrans" cxnId="{44E53581-1BB2-4BB0-AF0B-F2A1BA993E8A}">
      <dgm:prSet/>
      <dgm:spPr/>
      <dgm:t>
        <a:bodyPr/>
        <a:lstStyle/>
        <a:p>
          <a:endParaRPr lang="en-US"/>
        </a:p>
      </dgm:t>
    </dgm:pt>
    <dgm:pt modelId="{55E2E79D-0632-400C-A2BC-3A3DA26A9A71}" type="pres">
      <dgm:prSet presAssocID="{526B035D-E801-4552-9141-10D1A2B4F1DF}" presName="Name0" presStyleCnt="0">
        <dgm:presLayoutVars>
          <dgm:dir/>
          <dgm:animLvl val="lvl"/>
          <dgm:resizeHandles val="exact"/>
        </dgm:presLayoutVars>
      </dgm:prSet>
      <dgm:spPr/>
    </dgm:pt>
    <dgm:pt modelId="{4036A0C8-8B85-4D91-8341-01CD5BE5217D}" type="pres">
      <dgm:prSet presAssocID="{87D2DE92-86CE-44DF-9B1E-755AC3A07A2F}" presName="composite" presStyleCnt="0"/>
      <dgm:spPr/>
    </dgm:pt>
    <dgm:pt modelId="{9988010C-27DE-4FD3-A9CF-3C997C382182}" type="pres">
      <dgm:prSet presAssocID="{87D2DE92-86CE-44DF-9B1E-755AC3A07A2F}" presName="parTx" presStyleLbl="alignNode1" presStyleIdx="0" presStyleCnt="2">
        <dgm:presLayoutVars>
          <dgm:chMax val="0"/>
          <dgm:chPref val="0"/>
          <dgm:bulletEnabled val="1"/>
        </dgm:presLayoutVars>
      </dgm:prSet>
      <dgm:spPr/>
    </dgm:pt>
    <dgm:pt modelId="{0A88DB18-316A-4BAC-9565-E905F4E6C15D}" type="pres">
      <dgm:prSet presAssocID="{87D2DE92-86CE-44DF-9B1E-755AC3A07A2F}" presName="desTx" presStyleLbl="alignAccFollowNode1" presStyleIdx="0" presStyleCnt="2">
        <dgm:presLayoutVars>
          <dgm:bulletEnabled val="1"/>
        </dgm:presLayoutVars>
      </dgm:prSet>
      <dgm:spPr/>
    </dgm:pt>
    <dgm:pt modelId="{3BDE3071-DB46-4C34-88A7-5578A444EC34}" type="pres">
      <dgm:prSet presAssocID="{7541388E-656D-4E7D-A677-0230B23ECAA7}" presName="space" presStyleCnt="0"/>
      <dgm:spPr/>
    </dgm:pt>
    <dgm:pt modelId="{35E74F8F-DE12-4BF8-A6BE-2C9EB8ED70FE}" type="pres">
      <dgm:prSet presAssocID="{304A3E7A-3489-4C49-9158-A45B49F6F8FA}" presName="composite" presStyleCnt="0"/>
      <dgm:spPr/>
    </dgm:pt>
    <dgm:pt modelId="{9E57C27F-D921-40E7-A3AC-18BC2120EB02}" type="pres">
      <dgm:prSet presAssocID="{304A3E7A-3489-4C49-9158-A45B49F6F8FA}" presName="parTx" presStyleLbl="alignNode1" presStyleIdx="1" presStyleCnt="2" custLinFactNeighborX="-908" custLinFactNeighborY="-2092">
        <dgm:presLayoutVars>
          <dgm:chMax val="0"/>
          <dgm:chPref val="0"/>
          <dgm:bulletEnabled val="1"/>
        </dgm:presLayoutVars>
      </dgm:prSet>
      <dgm:spPr/>
    </dgm:pt>
    <dgm:pt modelId="{C92D879B-240C-446A-B5B1-B2D2E1901FA9}" type="pres">
      <dgm:prSet presAssocID="{304A3E7A-3489-4C49-9158-A45B49F6F8FA}" presName="desTx" presStyleLbl="alignAccFollowNode1" presStyleIdx="1" presStyleCnt="2">
        <dgm:presLayoutVars>
          <dgm:bulletEnabled val="1"/>
        </dgm:presLayoutVars>
      </dgm:prSet>
      <dgm:spPr/>
    </dgm:pt>
  </dgm:ptLst>
  <dgm:cxnLst>
    <dgm:cxn modelId="{FD78D109-0589-4FBA-82AB-D3F5DA36DFA6}" srcId="{304A3E7A-3489-4C49-9158-A45B49F6F8FA}" destId="{303768F3-6BAA-4606-840A-71924E7526A7}" srcOrd="1" destOrd="0" parTransId="{4681C25F-EEF4-4680-85BC-4D13C352AE79}" sibTransId="{5514B2CB-5CA5-47CC-BCF3-67E059DF24EB}"/>
    <dgm:cxn modelId="{E3DF140D-0C2F-4E0E-876C-15F581D0131A}" srcId="{51CAF060-0BEF-4902-A4CD-4FFE34B28B3D}" destId="{850CC899-3240-484A-9332-A530B809C173}" srcOrd="1" destOrd="0" parTransId="{145EF676-34CA-47C6-90DB-255B1E8BD98B}" sibTransId="{48A8A7A2-F1FA-4EC6-95FC-45868AAA8AEA}"/>
    <dgm:cxn modelId="{9BEB3010-4CDA-42A5-9E3E-1EA062928FAD}" type="presOf" srcId="{304A3E7A-3489-4C49-9158-A45B49F6F8FA}" destId="{9E57C27F-D921-40E7-A3AC-18BC2120EB02}" srcOrd="0" destOrd="0" presId="urn:microsoft.com/office/officeart/2005/8/layout/hList1"/>
    <dgm:cxn modelId="{D4898214-0880-404C-874B-B503448EB36C}" type="presOf" srcId="{2E9CD107-8542-4F1E-806B-CA0E4BF4AB14}" destId="{0A88DB18-316A-4BAC-9565-E905F4E6C15D}" srcOrd="0" destOrd="5" presId="urn:microsoft.com/office/officeart/2005/8/layout/hList1"/>
    <dgm:cxn modelId="{1F98B632-FFC9-4A48-AAA9-C05C62EB50AE}" type="presOf" srcId="{526B035D-E801-4552-9141-10D1A2B4F1DF}" destId="{55E2E79D-0632-400C-A2BC-3A3DA26A9A71}" srcOrd="0" destOrd="0" presId="urn:microsoft.com/office/officeart/2005/8/layout/hList1"/>
    <dgm:cxn modelId="{4C58C35B-5704-486E-B7A1-09FF17697DAF}" srcId="{904E00E5-A26C-43A2-8894-F269023E66A2}" destId="{2E9CD107-8542-4F1E-806B-CA0E4BF4AB14}" srcOrd="1" destOrd="0" parTransId="{FDB9822E-EF8D-4132-A5E3-6EAF2E173540}" sibTransId="{E373E98A-E7B4-434B-B8F0-339C02D48276}"/>
    <dgm:cxn modelId="{BA516A61-6BC9-4FFC-BF0B-2EC5E42B16FD}" srcId="{51CAF060-0BEF-4902-A4CD-4FFE34B28B3D}" destId="{FFB0D317-3488-405A-A56B-F76AF80D6CE9}" srcOrd="0" destOrd="0" parTransId="{99BF56BB-FD16-41D7-B6C9-C24C9CCBE044}" sibTransId="{F9636B47-9885-43BC-B3FE-0DEE65C97F72}"/>
    <dgm:cxn modelId="{5C48EF64-2E27-49FC-8754-47029FC4E62A}" type="presOf" srcId="{8E519BB3-D74E-44B4-ABB2-34CD68666B6E}" destId="{C92D879B-240C-446A-B5B1-B2D2E1901FA9}" srcOrd="0" destOrd="2" presId="urn:microsoft.com/office/officeart/2005/8/layout/hList1"/>
    <dgm:cxn modelId="{08DDC669-D12B-488E-AF02-353553B358FD}" type="presOf" srcId="{FFB0D317-3488-405A-A56B-F76AF80D6CE9}" destId="{0A88DB18-316A-4BAC-9565-E905F4E6C15D}" srcOrd="0" destOrd="1" presId="urn:microsoft.com/office/officeart/2005/8/layout/hList1"/>
    <dgm:cxn modelId="{F334D96A-545D-415F-B503-913CE14D8975}" type="presOf" srcId="{87D2DE92-86CE-44DF-9B1E-755AC3A07A2F}" destId="{9988010C-27DE-4FD3-A9CF-3C997C382182}" srcOrd="0" destOrd="0" presId="urn:microsoft.com/office/officeart/2005/8/layout/hList1"/>
    <dgm:cxn modelId="{6E1FFE4B-F2E0-4478-A15E-94FC3F1462E1}" type="presOf" srcId="{303768F3-6BAA-4606-840A-71924E7526A7}" destId="{C92D879B-240C-446A-B5B1-B2D2E1901FA9}" srcOrd="0" destOrd="1" presId="urn:microsoft.com/office/officeart/2005/8/layout/hList1"/>
    <dgm:cxn modelId="{167D0252-784F-491B-AE4E-05B008382FBB}" type="presOf" srcId="{850CC899-3240-484A-9332-A530B809C173}" destId="{0A88DB18-316A-4BAC-9565-E905F4E6C15D}" srcOrd="0" destOrd="2" presId="urn:microsoft.com/office/officeart/2005/8/layout/hList1"/>
    <dgm:cxn modelId="{44E53581-1BB2-4BB0-AF0B-F2A1BA993E8A}" srcId="{304A3E7A-3489-4C49-9158-A45B49F6F8FA}" destId="{8E519BB3-D74E-44B4-ABB2-34CD68666B6E}" srcOrd="2" destOrd="0" parTransId="{A3A08082-3BAF-4196-9C8C-016B482BE773}" sibTransId="{8E2B9C7A-E001-4CF3-B5C2-96E1D1BC9445}"/>
    <dgm:cxn modelId="{96C80C85-FC2B-45B9-ADBF-70ADF42AC7A7}" type="presOf" srcId="{148B048F-0948-448C-9F5F-31594738553C}" destId="{0A88DB18-316A-4BAC-9565-E905F4E6C15D}" srcOrd="0" destOrd="4" presId="urn:microsoft.com/office/officeart/2005/8/layout/hList1"/>
    <dgm:cxn modelId="{2D63D987-C5F5-4B06-B263-CE6A92B27D4D}" srcId="{904E00E5-A26C-43A2-8894-F269023E66A2}" destId="{148B048F-0948-448C-9F5F-31594738553C}" srcOrd="0" destOrd="0" parTransId="{87F17D4C-3DC7-4BEA-BCCF-398A4770EBAC}" sibTransId="{EA96DF89-0BFF-404A-8F1B-E9F6A8506448}"/>
    <dgm:cxn modelId="{5DC07C9D-3A6A-4331-8895-6D4FE9422317}" srcId="{526B035D-E801-4552-9141-10D1A2B4F1DF}" destId="{87D2DE92-86CE-44DF-9B1E-755AC3A07A2F}" srcOrd="0" destOrd="0" parTransId="{D60464FB-7A99-4EDB-A0F6-CE75C7A3CA62}" sibTransId="{7541388E-656D-4E7D-A677-0230B23ECAA7}"/>
    <dgm:cxn modelId="{64B4869F-3F4D-4544-8AE1-82430ABC14BF}" srcId="{526B035D-E801-4552-9141-10D1A2B4F1DF}" destId="{304A3E7A-3489-4C49-9158-A45B49F6F8FA}" srcOrd="1" destOrd="0" parTransId="{34A5E9B9-F88A-4253-B309-ED378BE2E359}" sibTransId="{F9939641-DEF8-421E-B530-8679B23D86FA}"/>
    <dgm:cxn modelId="{7210B4A0-4A36-4FD6-8F2E-99FC83C4934B}" type="presOf" srcId="{904E00E5-A26C-43A2-8894-F269023E66A2}" destId="{0A88DB18-316A-4BAC-9565-E905F4E6C15D}" srcOrd="0" destOrd="3" presId="urn:microsoft.com/office/officeart/2005/8/layout/hList1"/>
    <dgm:cxn modelId="{EB46E7BD-8ECF-4C68-BDD9-B86CE5BA325F}" type="presOf" srcId="{51CAF060-0BEF-4902-A4CD-4FFE34B28B3D}" destId="{0A88DB18-316A-4BAC-9565-E905F4E6C15D}" srcOrd="0" destOrd="0" presId="urn:microsoft.com/office/officeart/2005/8/layout/hList1"/>
    <dgm:cxn modelId="{DEAD10C6-0335-428C-9119-9FF4AEE4D437}" srcId="{304A3E7A-3489-4C49-9158-A45B49F6F8FA}" destId="{9942E553-AF15-48CA-B2F5-0AF2516942D3}" srcOrd="0" destOrd="0" parTransId="{BC568BC0-904F-4075-8E02-5EAEB24344FE}" sibTransId="{46D34162-BB47-4D75-AC60-8397C3F25C2F}"/>
    <dgm:cxn modelId="{905BD8CC-8CBF-47CE-B150-A1BB1C09354B}" srcId="{87D2DE92-86CE-44DF-9B1E-755AC3A07A2F}" destId="{904E00E5-A26C-43A2-8894-F269023E66A2}" srcOrd="1" destOrd="0" parTransId="{38725547-9207-40BE-BD17-80FB8424E7FF}" sibTransId="{69CC807E-144F-4F32-BC47-856437676BBA}"/>
    <dgm:cxn modelId="{FA08B0D7-71B1-4B92-9675-5821E8C5771B}" srcId="{87D2DE92-86CE-44DF-9B1E-755AC3A07A2F}" destId="{51CAF060-0BEF-4902-A4CD-4FFE34B28B3D}" srcOrd="0" destOrd="0" parTransId="{BB875C01-1CA6-491E-B692-78D969C25266}" sibTransId="{C895118A-D54C-43E8-8834-9A2754009F79}"/>
    <dgm:cxn modelId="{D10B29E6-0F43-4579-BD85-4616B0D16AC5}" type="presOf" srcId="{9942E553-AF15-48CA-B2F5-0AF2516942D3}" destId="{C92D879B-240C-446A-B5B1-B2D2E1901FA9}" srcOrd="0" destOrd="0" presId="urn:microsoft.com/office/officeart/2005/8/layout/hList1"/>
    <dgm:cxn modelId="{E00A7EDB-B343-4019-8B13-303468BE9D89}" type="presParOf" srcId="{55E2E79D-0632-400C-A2BC-3A3DA26A9A71}" destId="{4036A0C8-8B85-4D91-8341-01CD5BE5217D}" srcOrd="0" destOrd="0" presId="urn:microsoft.com/office/officeart/2005/8/layout/hList1"/>
    <dgm:cxn modelId="{D543E2A0-F8A4-4992-8CFD-DC6BCAD4C884}" type="presParOf" srcId="{4036A0C8-8B85-4D91-8341-01CD5BE5217D}" destId="{9988010C-27DE-4FD3-A9CF-3C997C382182}" srcOrd="0" destOrd="0" presId="urn:microsoft.com/office/officeart/2005/8/layout/hList1"/>
    <dgm:cxn modelId="{6902FC99-70E2-401D-B675-788FD3541498}" type="presParOf" srcId="{4036A0C8-8B85-4D91-8341-01CD5BE5217D}" destId="{0A88DB18-316A-4BAC-9565-E905F4E6C15D}" srcOrd="1" destOrd="0" presId="urn:microsoft.com/office/officeart/2005/8/layout/hList1"/>
    <dgm:cxn modelId="{136EA91E-8438-4ADB-82A7-32F62458C8A6}" type="presParOf" srcId="{55E2E79D-0632-400C-A2BC-3A3DA26A9A71}" destId="{3BDE3071-DB46-4C34-88A7-5578A444EC34}" srcOrd="1" destOrd="0" presId="urn:microsoft.com/office/officeart/2005/8/layout/hList1"/>
    <dgm:cxn modelId="{81E410EE-96B7-4458-ACF1-D53C2B9A28D6}" type="presParOf" srcId="{55E2E79D-0632-400C-A2BC-3A3DA26A9A71}" destId="{35E74F8F-DE12-4BF8-A6BE-2C9EB8ED70FE}" srcOrd="2" destOrd="0" presId="urn:microsoft.com/office/officeart/2005/8/layout/hList1"/>
    <dgm:cxn modelId="{73356D3C-364C-4302-93EF-0C1B8201E9DF}" type="presParOf" srcId="{35E74F8F-DE12-4BF8-A6BE-2C9EB8ED70FE}" destId="{9E57C27F-D921-40E7-A3AC-18BC2120EB02}" srcOrd="0" destOrd="0" presId="urn:microsoft.com/office/officeart/2005/8/layout/hList1"/>
    <dgm:cxn modelId="{C69C0DD4-6502-431E-A608-4EC151DA69B5}" type="presParOf" srcId="{35E74F8F-DE12-4BF8-A6BE-2C9EB8ED70FE}" destId="{C92D879B-240C-446A-B5B1-B2D2E1901FA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8626F7-0DC6-4202-9FBD-BF2F0334D159}">
      <dsp:nvSpPr>
        <dsp:cNvPr id="0" name=""/>
        <dsp:cNvSpPr/>
      </dsp:nvSpPr>
      <dsp:spPr>
        <a:xfrm>
          <a:off x="0" y="534942"/>
          <a:ext cx="6263640" cy="20979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749808" rIns="486128" bIns="256032" numCol="1" spcCol="1270" anchor="t" anchorCtr="0">
          <a:noAutofit/>
        </a:bodyPr>
        <a:lstStyle/>
        <a:p>
          <a:pPr marL="285750" lvl="1" indent="-285750" algn="l" defTabSz="1600200">
            <a:lnSpc>
              <a:spcPct val="90000"/>
            </a:lnSpc>
            <a:spcBef>
              <a:spcPct val="0"/>
            </a:spcBef>
            <a:spcAft>
              <a:spcPct val="15000"/>
            </a:spcAft>
            <a:buChar char="•"/>
          </a:pPr>
          <a:r>
            <a:rPr lang="en-US" sz="3600" kern="1200" dirty="0"/>
            <a:t>Mother/Earthbound</a:t>
          </a:r>
        </a:p>
        <a:p>
          <a:pPr marL="285750" lvl="1" indent="-285750" algn="l" defTabSz="1600200">
            <a:lnSpc>
              <a:spcPct val="90000"/>
            </a:lnSpc>
            <a:spcBef>
              <a:spcPct val="0"/>
            </a:spcBef>
            <a:spcAft>
              <a:spcPct val="15000"/>
            </a:spcAft>
            <a:buChar char="•"/>
          </a:pPr>
          <a:r>
            <a:rPr lang="en-US" sz="3600" kern="1200" dirty="0"/>
            <a:t>Binding of Isaac</a:t>
          </a:r>
        </a:p>
      </dsp:txBody>
      <dsp:txXfrm>
        <a:off x="0" y="534942"/>
        <a:ext cx="6263640" cy="2097900"/>
      </dsp:txXfrm>
    </dsp:sp>
    <dsp:sp modelId="{66B09352-FCD1-4798-AB8B-E44481085CE6}">
      <dsp:nvSpPr>
        <dsp:cNvPr id="0" name=""/>
        <dsp:cNvSpPr/>
      </dsp:nvSpPr>
      <dsp:spPr>
        <a:xfrm>
          <a:off x="313182" y="25883"/>
          <a:ext cx="4384548" cy="10627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600200">
            <a:lnSpc>
              <a:spcPct val="90000"/>
            </a:lnSpc>
            <a:spcBef>
              <a:spcPct val="0"/>
            </a:spcBef>
            <a:spcAft>
              <a:spcPct val="35000"/>
            </a:spcAft>
            <a:buNone/>
          </a:pPr>
          <a:r>
            <a:rPr lang="en-US" sz="3600" kern="1200" dirty="0"/>
            <a:t>Top-down 2.5D game</a:t>
          </a:r>
        </a:p>
      </dsp:txBody>
      <dsp:txXfrm>
        <a:off x="365060" y="77761"/>
        <a:ext cx="4280792" cy="958964"/>
      </dsp:txXfrm>
    </dsp:sp>
    <dsp:sp modelId="{C60A8D0E-6BF7-45A5-AA11-1BEEC8813B0D}">
      <dsp:nvSpPr>
        <dsp:cNvPr id="0" name=""/>
        <dsp:cNvSpPr/>
      </dsp:nvSpPr>
      <dsp:spPr>
        <a:xfrm>
          <a:off x="0" y="3380904"/>
          <a:ext cx="6263640" cy="20979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749808" rIns="486128" bIns="256032" numCol="1" spcCol="1270" anchor="t" anchorCtr="0">
          <a:noAutofit/>
        </a:bodyPr>
        <a:lstStyle/>
        <a:p>
          <a:pPr marL="285750" lvl="1" indent="-285750" algn="l" defTabSz="1600200">
            <a:lnSpc>
              <a:spcPct val="90000"/>
            </a:lnSpc>
            <a:spcBef>
              <a:spcPct val="0"/>
            </a:spcBef>
            <a:spcAft>
              <a:spcPct val="15000"/>
            </a:spcAft>
            <a:buChar char="•"/>
          </a:pPr>
          <a:r>
            <a:rPr lang="en-US" sz="3600" kern="1200" dirty="0"/>
            <a:t>To the Moon</a:t>
          </a:r>
        </a:p>
        <a:p>
          <a:pPr marL="285750" lvl="1" indent="-285750" algn="l" defTabSz="1600200">
            <a:lnSpc>
              <a:spcPct val="90000"/>
            </a:lnSpc>
            <a:spcBef>
              <a:spcPct val="0"/>
            </a:spcBef>
            <a:spcAft>
              <a:spcPct val="15000"/>
            </a:spcAft>
            <a:buChar char="•"/>
          </a:pPr>
          <a:r>
            <a:rPr lang="en-US" sz="3600" kern="1200" dirty="0"/>
            <a:t>Mad Father</a:t>
          </a:r>
        </a:p>
      </dsp:txBody>
      <dsp:txXfrm>
        <a:off x="0" y="3380904"/>
        <a:ext cx="6263640" cy="2097900"/>
      </dsp:txXfrm>
    </dsp:sp>
    <dsp:sp modelId="{D89E1312-009D-481F-8B70-C7C50B59E6AF}">
      <dsp:nvSpPr>
        <dsp:cNvPr id="0" name=""/>
        <dsp:cNvSpPr/>
      </dsp:nvSpPr>
      <dsp:spPr>
        <a:xfrm>
          <a:off x="313182" y="2849544"/>
          <a:ext cx="4384548" cy="10627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600200">
            <a:lnSpc>
              <a:spcPct val="90000"/>
            </a:lnSpc>
            <a:spcBef>
              <a:spcPct val="0"/>
            </a:spcBef>
            <a:spcAft>
              <a:spcPct val="35000"/>
            </a:spcAft>
            <a:buNone/>
          </a:pPr>
          <a:r>
            <a:rPr lang="en-US" sz="3600" kern="1200"/>
            <a:t>Pixel Art Visuals</a:t>
          </a:r>
        </a:p>
      </dsp:txBody>
      <dsp:txXfrm>
        <a:off x="365060" y="2901422"/>
        <a:ext cx="4280792" cy="9589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8010C-27DE-4FD3-A9CF-3C997C382182}">
      <dsp:nvSpPr>
        <dsp:cNvPr id="0" name=""/>
        <dsp:cNvSpPr/>
      </dsp:nvSpPr>
      <dsp:spPr>
        <a:xfrm>
          <a:off x="51" y="266094"/>
          <a:ext cx="4913783" cy="6624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Theme</a:t>
          </a:r>
        </a:p>
      </dsp:txBody>
      <dsp:txXfrm>
        <a:off x="51" y="266094"/>
        <a:ext cx="4913783" cy="662400"/>
      </dsp:txXfrm>
    </dsp:sp>
    <dsp:sp modelId="{0A88DB18-316A-4BAC-9565-E905F4E6C15D}">
      <dsp:nvSpPr>
        <dsp:cNvPr id="0" name=""/>
        <dsp:cNvSpPr/>
      </dsp:nvSpPr>
      <dsp:spPr>
        <a:xfrm>
          <a:off x="51" y="928494"/>
          <a:ext cx="4913783" cy="315675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School Setting</a:t>
          </a:r>
        </a:p>
        <a:p>
          <a:pPr marL="457200" lvl="2" indent="-228600" algn="l" defTabSz="1022350">
            <a:lnSpc>
              <a:spcPct val="90000"/>
            </a:lnSpc>
            <a:spcBef>
              <a:spcPct val="0"/>
            </a:spcBef>
            <a:spcAft>
              <a:spcPct val="15000"/>
            </a:spcAft>
            <a:buChar char="•"/>
          </a:pPr>
          <a:r>
            <a:rPr lang="en-US" sz="2300" kern="1200"/>
            <a:t>Classrooms, Gymnasium, Library, Computer Lab</a:t>
          </a:r>
        </a:p>
        <a:p>
          <a:pPr marL="457200" lvl="2" indent="-228600" algn="l" defTabSz="1022350">
            <a:lnSpc>
              <a:spcPct val="90000"/>
            </a:lnSpc>
            <a:spcBef>
              <a:spcPct val="0"/>
            </a:spcBef>
            <a:spcAft>
              <a:spcPct val="15000"/>
            </a:spcAft>
            <a:buChar char="•"/>
          </a:pPr>
          <a:r>
            <a:rPr lang="en-US" sz="2300" kern="1200"/>
            <a:t>People wearing school uniform</a:t>
          </a:r>
        </a:p>
        <a:p>
          <a:pPr marL="228600" lvl="1" indent="-228600" algn="l" defTabSz="1022350">
            <a:lnSpc>
              <a:spcPct val="90000"/>
            </a:lnSpc>
            <a:spcBef>
              <a:spcPct val="0"/>
            </a:spcBef>
            <a:spcAft>
              <a:spcPct val="15000"/>
            </a:spcAft>
            <a:buChar char="•"/>
          </a:pPr>
          <a:r>
            <a:rPr lang="en-US" sz="2300" kern="1200"/>
            <a:t>Enemies inspired by School Subjects</a:t>
          </a:r>
        </a:p>
        <a:p>
          <a:pPr marL="457200" lvl="2" indent="-228600" algn="l" defTabSz="1022350">
            <a:lnSpc>
              <a:spcPct val="90000"/>
            </a:lnSpc>
            <a:spcBef>
              <a:spcPct val="0"/>
            </a:spcBef>
            <a:spcAft>
              <a:spcPct val="15000"/>
            </a:spcAft>
            <a:buChar char="•"/>
          </a:pPr>
          <a:r>
            <a:rPr lang="en-US" sz="2300" kern="1200"/>
            <a:t>Science – uses potions against the player</a:t>
          </a:r>
        </a:p>
        <a:p>
          <a:pPr marL="457200" lvl="2" indent="-228600" algn="l" defTabSz="1022350">
            <a:lnSpc>
              <a:spcPct val="90000"/>
            </a:lnSpc>
            <a:spcBef>
              <a:spcPct val="0"/>
            </a:spcBef>
            <a:spcAft>
              <a:spcPct val="15000"/>
            </a:spcAft>
            <a:buChar char="•"/>
          </a:pPr>
          <a:r>
            <a:rPr lang="en-US" sz="2300" kern="1200"/>
            <a:t>Math – calculation related puzzles</a:t>
          </a:r>
        </a:p>
      </dsp:txBody>
      <dsp:txXfrm>
        <a:off x="51" y="928494"/>
        <a:ext cx="4913783" cy="3156750"/>
      </dsp:txXfrm>
    </dsp:sp>
    <dsp:sp modelId="{9E57C27F-D921-40E7-A3AC-18BC2120EB02}">
      <dsp:nvSpPr>
        <dsp:cNvPr id="0" name=""/>
        <dsp:cNvSpPr/>
      </dsp:nvSpPr>
      <dsp:spPr>
        <a:xfrm>
          <a:off x="5557147" y="252236"/>
          <a:ext cx="4913783" cy="662400"/>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dirty="0"/>
            <a:t>Unique Selling point</a:t>
          </a:r>
        </a:p>
      </dsp:txBody>
      <dsp:txXfrm>
        <a:off x="5557147" y="252236"/>
        <a:ext cx="4913783" cy="662400"/>
      </dsp:txXfrm>
    </dsp:sp>
    <dsp:sp modelId="{C92D879B-240C-446A-B5B1-B2D2E1901FA9}">
      <dsp:nvSpPr>
        <dsp:cNvPr id="0" name=""/>
        <dsp:cNvSpPr/>
      </dsp:nvSpPr>
      <dsp:spPr>
        <a:xfrm>
          <a:off x="5601764" y="928494"/>
          <a:ext cx="4913783" cy="3156750"/>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Relatable concepts to what a student enrolled to school feels</a:t>
          </a:r>
        </a:p>
        <a:p>
          <a:pPr marL="228600" lvl="1" indent="-228600" algn="l" defTabSz="1022350">
            <a:lnSpc>
              <a:spcPct val="90000"/>
            </a:lnSpc>
            <a:spcBef>
              <a:spcPct val="0"/>
            </a:spcBef>
            <a:spcAft>
              <a:spcPct val="15000"/>
            </a:spcAft>
            <a:buChar char="•"/>
          </a:pPr>
          <a:r>
            <a:rPr lang="en-US" sz="2300" kern="1200" dirty="0"/>
            <a:t>Different way of showing fun in a school setting</a:t>
          </a:r>
        </a:p>
        <a:p>
          <a:pPr marL="228600" lvl="1" indent="-228600" algn="l" defTabSz="1022350">
            <a:lnSpc>
              <a:spcPct val="90000"/>
            </a:lnSpc>
            <a:spcBef>
              <a:spcPct val="0"/>
            </a:spcBef>
            <a:spcAft>
              <a:spcPct val="15000"/>
            </a:spcAft>
            <a:buChar char="•"/>
          </a:pPr>
          <a:r>
            <a:rPr lang="en-US" sz="2300" kern="1200" dirty="0"/>
            <a:t>Cater to a niche market</a:t>
          </a:r>
        </a:p>
      </dsp:txBody>
      <dsp:txXfrm>
        <a:off x="5601764" y="928494"/>
        <a:ext cx="4913783" cy="31567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740BD-3560-45C6-9181-A18E04F880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66B2ED-DE76-4BCE-8FEF-94B177A59F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25EF62C-00E7-45AF-9CB0-A3341862E719}"/>
              </a:ext>
            </a:extLst>
          </p:cNvPr>
          <p:cNvSpPr>
            <a:spLocks noGrp="1"/>
          </p:cNvSpPr>
          <p:nvPr>
            <p:ph type="dt" sz="half" idx="10"/>
          </p:nvPr>
        </p:nvSpPr>
        <p:spPr/>
        <p:txBody>
          <a:bodyPr/>
          <a:lstStyle/>
          <a:p>
            <a:fld id="{D68FB885-991C-4E02-BF57-596B3576B38B}" type="datetimeFigureOut">
              <a:rPr lang="en-US" smtClean="0"/>
              <a:t>11/6/2021</a:t>
            </a:fld>
            <a:endParaRPr lang="en-US"/>
          </a:p>
        </p:txBody>
      </p:sp>
      <p:sp>
        <p:nvSpPr>
          <p:cNvPr id="5" name="Footer Placeholder 4">
            <a:extLst>
              <a:ext uri="{FF2B5EF4-FFF2-40B4-BE49-F238E27FC236}">
                <a16:creationId xmlns:a16="http://schemas.microsoft.com/office/drawing/2014/main" id="{438FA8FE-1BC7-44A1-B5B7-D176DD8D8B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76E1E4-565A-4A50-AF31-0D824FB9B87F}"/>
              </a:ext>
            </a:extLst>
          </p:cNvPr>
          <p:cNvSpPr>
            <a:spLocks noGrp="1"/>
          </p:cNvSpPr>
          <p:nvPr>
            <p:ph type="sldNum" sz="quarter" idx="12"/>
          </p:nvPr>
        </p:nvSpPr>
        <p:spPr/>
        <p:txBody>
          <a:bodyPr/>
          <a:lstStyle/>
          <a:p>
            <a:fld id="{0208EEA3-E7E7-4941-9194-A9C587DA845A}" type="slidenum">
              <a:rPr lang="en-US" smtClean="0"/>
              <a:t>‹#›</a:t>
            </a:fld>
            <a:endParaRPr lang="en-US"/>
          </a:p>
        </p:txBody>
      </p:sp>
    </p:spTree>
    <p:extLst>
      <p:ext uri="{BB962C8B-B14F-4D97-AF65-F5344CB8AC3E}">
        <p14:creationId xmlns:p14="http://schemas.microsoft.com/office/powerpoint/2010/main" val="1199014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03D8A-CE84-47EA-85F4-DFFC8841F7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98B6C7-E938-4E1E-A9D4-65A5388CFF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632E8-BDF7-4972-9525-295E415966C5}"/>
              </a:ext>
            </a:extLst>
          </p:cNvPr>
          <p:cNvSpPr>
            <a:spLocks noGrp="1"/>
          </p:cNvSpPr>
          <p:nvPr>
            <p:ph type="dt" sz="half" idx="10"/>
          </p:nvPr>
        </p:nvSpPr>
        <p:spPr/>
        <p:txBody>
          <a:bodyPr/>
          <a:lstStyle/>
          <a:p>
            <a:fld id="{D68FB885-991C-4E02-BF57-596B3576B38B}" type="datetimeFigureOut">
              <a:rPr lang="en-US" smtClean="0"/>
              <a:t>11/6/2021</a:t>
            </a:fld>
            <a:endParaRPr lang="en-US"/>
          </a:p>
        </p:txBody>
      </p:sp>
      <p:sp>
        <p:nvSpPr>
          <p:cNvPr id="5" name="Footer Placeholder 4">
            <a:extLst>
              <a:ext uri="{FF2B5EF4-FFF2-40B4-BE49-F238E27FC236}">
                <a16:creationId xmlns:a16="http://schemas.microsoft.com/office/drawing/2014/main" id="{BAF9FAA4-93E5-4AFA-A86E-35B8572467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96FB18-8EB9-4ADB-86F8-8AE05A6E5959}"/>
              </a:ext>
            </a:extLst>
          </p:cNvPr>
          <p:cNvSpPr>
            <a:spLocks noGrp="1"/>
          </p:cNvSpPr>
          <p:nvPr>
            <p:ph type="sldNum" sz="quarter" idx="12"/>
          </p:nvPr>
        </p:nvSpPr>
        <p:spPr/>
        <p:txBody>
          <a:bodyPr/>
          <a:lstStyle/>
          <a:p>
            <a:fld id="{0208EEA3-E7E7-4941-9194-A9C587DA845A}" type="slidenum">
              <a:rPr lang="en-US" smtClean="0"/>
              <a:t>‹#›</a:t>
            </a:fld>
            <a:endParaRPr lang="en-US"/>
          </a:p>
        </p:txBody>
      </p:sp>
    </p:spTree>
    <p:extLst>
      <p:ext uri="{BB962C8B-B14F-4D97-AF65-F5344CB8AC3E}">
        <p14:creationId xmlns:p14="http://schemas.microsoft.com/office/powerpoint/2010/main" val="2171044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5F4FCB-28EF-4F78-8554-C7CBE1B275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19754F-11CD-4518-A59D-37BAF01AF5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43C7D0-5A82-4A99-8869-984CDC45DB85}"/>
              </a:ext>
            </a:extLst>
          </p:cNvPr>
          <p:cNvSpPr>
            <a:spLocks noGrp="1"/>
          </p:cNvSpPr>
          <p:nvPr>
            <p:ph type="dt" sz="half" idx="10"/>
          </p:nvPr>
        </p:nvSpPr>
        <p:spPr/>
        <p:txBody>
          <a:bodyPr/>
          <a:lstStyle/>
          <a:p>
            <a:fld id="{D68FB885-991C-4E02-BF57-596B3576B38B}" type="datetimeFigureOut">
              <a:rPr lang="en-US" smtClean="0"/>
              <a:t>11/6/2021</a:t>
            </a:fld>
            <a:endParaRPr lang="en-US"/>
          </a:p>
        </p:txBody>
      </p:sp>
      <p:sp>
        <p:nvSpPr>
          <p:cNvPr id="5" name="Footer Placeholder 4">
            <a:extLst>
              <a:ext uri="{FF2B5EF4-FFF2-40B4-BE49-F238E27FC236}">
                <a16:creationId xmlns:a16="http://schemas.microsoft.com/office/drawing/2014/main" id="{A3420793-3BE4-4AB6-8883-02F0252AA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DFB45B-8649-499E-8B47-9A4BEDE7A81C}"/>
              </a:ext>
            </a:extLst>
          </p:cNvPr>
          <p:cNvSpPr>
            <a:spLocks noGrp="1"/>
          </p:cNvSpPr>
          <p:nvPr>
            <p:ph type="sldNum" sz="quarter" idx="12"/>
          </p:nvPr>
        </p:nvSpPr>
        <p:spPr/>
        <p:txBody>
          <a:bodyPr/>
          <a:lstStyle/>
          <a:p>
            <a:fld id="{0208EEA3-E7E7-4941-9194-A9C587DA845A}" type="slidenum">
              <a:rPr lang="en-US" smtClean="0"/>
              <a:t>‹#›</a:t>
            </a:fld>
            <a:endParaRPr lang="en-US"/>
          </a:p>
        </p:txBody>
      </p:sp>
    </p:spTree>
    <p:extLst>
      <p:ext uri="{BB962C8B-B14F-4D97-AF65-F5344CB8AC3E}">
        <p14:creationId xmlns:p14="http://schemas.microsoft.com/office/powerpoint/2010/main" val="3277058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7FC4E-1C2B-4ADF-AE69-783072E432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B35669-2A0C-48CE-862B-71F55D1D12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4F7524-83B1-40E6-BC2F-4880A21F6420}"/>
              </a:ext>
            </a:extLst>
          </p:cNvPr>
          <p:cNvSpPr>
            <a:spLocks noGrp="1"/>
          </p:cNvSpPr>
          <p:nvPr>
            <p:ph type="dt" sz="half" idx="10"/>
          </p:nvPr>
        </p:nvSpPr>
        <p:spPr/>
        <p:txBody>
          <a:bodyPr/>
          <a:lstStyle/>
          <a:p>
            <a:fld id="{D68FB885-991C-4E02-BF57-596B3576B38B}" type="datetimeFigureOut">
              <a:rPr lang="en-US" smtClean="0"/>
              <a:t>11/6/2021</a:t>
            </a:fld>
            <a:endParaRPr lang="en-US"/>
          </a:p>
        </p:txBody>
      </p:sp>
      <p:sp>
        <p:nvSpPr>
          <p:cNvPr id="5" name="Footer Placeholder 4">
            <a:extLst>
              <a:ext uri="{FF2B5EF4-FFF2-40B4-BE49-F238E27FC236}">
                <a16:creationId xmlns:a16="http://schemas.microsoft.com/office/drawing/2014/main" id="{8DDA5557-E2F2-462B-B1C0-83A59611BF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834B53-06EA-4CC7-80D9-8C4E87B492CE}"/>
              </a:ext>
            </a:extLst>
          </p:cNvPr>
          <p:cNvSpPr>
            <a:spLocks noGrp="1"/>
          </p:cNvSpPr>
          <p:nvPr>
            <p:ph type="sldNum" sz="quarter" idx="12"/>
          </p:nvPr>
        </p:nvSpPr>
        <p:spPr/>
        <p:txBody>
          <a:bodyPr/>
          <a:lstStyle/>
          <a:p>
            <a:fld id="{0208EEA3-E7E7-4941-9194-A9C587DA845A}" type="slidenum">
              <a:rPr lang="en-US" smtClean="0"/>
              <a:t>‹#›</a:t>
            </a:fld>
            <a:endParaRPr lang="en-US"/>
          </a:p>
        </p:txBody>
      </p:sp>
    </p:spTree>
    <p:extLst>
      <p:ext uri="{BB962C8B-B14F-4D97-AF65-F5344CB8AC3E}">
        <p14:creationId xmlns:p14="http://schemas.microsoft.com/office/powerpoint/2010/main" val="393816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E2EC0-E200-43A8-ABE1-085F8BE4EC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DB5EAC-5F62-4622-97DD-B97AEF7CA7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DB8F2D-D707-42AE-B1C0-1FA3AC19F929}"/>
              </a:ext>
            </a:extLst>
          </p:cNvPr>
          <p:cNvSpPr>
            <a:spLocks noGrp="1"/>
          </p:cNvSpPr>
          <p:nvPr>
            <p:ph type="dt" sz="half" idx="10"/>
          </p:nvPr>
        </p:nvSpPr>
        <p:spPr/>
        <p:txBody>
          <a:bodyPr/>
          <a:lstStyle/>
          <a:p>
            <a:fld id="{D68FB885-991C-4E02-BF57-596B3576B38B}" type="datetimeFigureOut">
              <a:rPr lang="en-US" smtClean="0"/>
              <a:t>11/6/2021</a:t>
            </a:fld>
            <a:endParaRPr lang="en-US"/>
          </a:p>
        </p:txBody>
      </p:sp>
      <p:sp>
        <p:nvSpPr>
          <p:cNvPr id="5" name="Footer Placeholder 4">
            <a:extLst>
              <a:ext uri="{FF2B5EF4-FFF2-40B4-BE49-F238E27FC236}">
                <a16:creationId xmlns:a16="http://schemas.microsoft.com/office/drawing/2014/main" id="{995B541F-9DF2-49DB-B477-5914E7C8EB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26A713-566C-41C9-8975-0C083E70CCF6}"/>
              </a:ext>
            </a:extLst>
          </p:cNvPr>
          <p:cNvSpPr>
            <a:spLocks noGrp="1"/>
          </p:cNvSpPr>
          <p:nvPr>
            <p:ph type="sldNum" sz="quarter" idx="12"/>
          </p:nvPr>
        </p:nvSpPr>
        <p:spPr/>
        <p:txBody>
          <a:bodyPr/>
          <a:lstStyle/>
          <a:p>
            <a:fld id="{0208EEA3-E7E7-4941-9194-A9C587DA845A}" type="slidenum">
              <a:rPr lang="en-US" smtClean="0"/>
              <a:t>‹#›</a:t>
            </a:fld>
            <a:endParaRPr lang="en-US"/>
          </a:p>
        </p:txBody>
      </p:sp>
    </p:spTree>
    <p:extLst>
      <p:ext uri="{BB962C8B-B14F-4D97-AF65-F5344CB8AC3E}">
        <p14:creationId xmlns:p14="http://schemas.microsoft.com/office/powerpoint/2010/main" val="4282329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EA842-E455-4F13-BD6D-F353C6B334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00943F-B71E-43D6-BAB8-EA8D2C49D0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DC76D9-F227-4870-A587-8248206FD7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FB6383-A50C-4BAF-9506-2B49321DB72F}"/>
              </a:ext>
            </a:extLst>
          </p:cNvPr>
          <p:cNvSpPr>
            <a:spLocks noGrp="1"/>
          </p:cNvSpPr>
          <p:nvPr>
            <p:ph type="dt" sz="half" idx="10"/>
          </p:nvPr>
        </p:nvSpPr>
        <p:spPr/>
        <p:txBody>
          <a:bodyPr/>
          <a:lstStyle/>
          <a:p>
            <a:fld id="{D68FB885-991C-4E02-BF57-596B3576B38B}" type="datetimeFigureOut">
              <a:rPr lang="en-US" smtClean="0"/>
              <a:t>11/6/2021</a:t>
            </a:fld>
            <a:endParaRPr lang="en-US"/>
          </a:p>
        </p:txBody>
      </p:sp>
      <p:sp>
        <p:nvSpPr>
          <p:cNvPr id="6" name="Footer Placeholder 5">
            <a:extLst>
              <a:ext uri="{FF2B5EF4-FFF2-40B4-BE49-F238E27FC236}">
                <a16:creationId xmlns:a16="http://schemas.microsoft.com/office/drawing/2014/main" id="{2437B569-1874-440F-93D0-C9D0BDDD0E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C1DB5E-A756-4030-87EF-1CA88D3E77AD}"/>
              </a:ext>
            </a:extLst>
          </p:cNvPr>
          <p:cNvSpPr>
            <a:spLocks noGrp="1"/>
          </p:cNvSpPr>
          <p:nvPr>
            <p:ph type="sldNum" sz="quarter" idx="12"/>
          </p:nvPr>
        </p:nvSpPr>
        <p:spPr/>
        <p:txBody>
          <a:bodyPr/>
          <a:lstStyle/>
          <a:p>
            <a:fld id="{0208EEA3-E7E7-4941-9194-A9C587DA845A}" type="slidenum">
              <a:rPr lang="en-US" smtClean="0"/>
              <a:t>‹#›</a:t>
            </a:fld>
            <a:endParaRPr lang="en-US"/>
          </a:p>
        </p:txBody>
      </p:sp>
    </p:spTree>
    <p:extLst>
      <p:ext uri="{BB962C8B-B14F-4D97-AF65-F5344CB8AC3E}">
        <p14:creationId xmlns:p14="http://schemas.microsoft.com/office/powerpoint/2010/main" val="151862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313E4-B270-4F0A-AC6D-DDC2F55301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07D5E4-C908-4179-8DCC-FCD4463A85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382D3E-0EAC-47E8-AC3A-BCACED4912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E9658A-6CDA-46EB-B8E4-C0B3479F7F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39A150-8576-4D75-A1D9-CA4520D3FD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A2BF24-BF20-4439-918A-98864D957F71}"/>
              </a:ext>
            </a:extLst>
          </p:cNvPr>
          <p:cNvSpPr>
            <a:spLocks noGrp="1"/>
          </p:cNvSpPr>
          <p:nvPr>
            <p:ph type="dt" sz="half" idx="10"/>
          </p:nvPr>
        </p:nvSpPr>
        <p:spPr/>
        <p:txBody>
          <a:bodyPr/>
          <a:lstStyle/>
          <a:p>
            <a:fld id="{D68FB885-991C-4E02-BF57-596B3576B38B}" type="datetimeFigureOut">
              <a:rPr lang="en-US" smtClean="0"/>
              <a:t>11/6/2021</a:t>
            </a:fld>
            <a:endParaRPr lang="en-US"/>
          </a:p>
        </p:txBody>
      </p:sp>
      <p:sp>
        <p:nvSpPr>
          <p:cNvPr id="8" name="Footer Placeholder 7">
            <a:extLst>
              <a:ext uri="{FF2B5EF4-FFF2-40B4-BE49-F238E27FC236}">
                <a16:creationId xmlns:a16="http://schemas.microsoft.com/office/drawing/2014/main" id="{887B7FC6-99E8-4140-AD34-809CAD713A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25AD0E-97EA-4C58-96BF-08A376AA7C16}"/>
              </a:ext>
            </a:extLst>
          </p:cNvPr>
          <p:cNvSpPr>
            <a:spLocks noGrp="1"/>
          </p:cNvSpPr>
          <p:nvPr>
            <p:ph type="sldNum" sz="quarter" idx="12"/>
          </p:nvPr>
        </p:nvSpPr>
        <p:spPr/>
        <p:txBody>
          <a:bodyPr/>
          <a:lstStyle/>
          <a:p>
            <a:fld id="{0208EEA3-E7E7-4941-9194-A9C587DA845A}" type="slidenum">
              <a:rPr lang="en-US" smtClean="0"/>
              <a:t>‹#›</a:t>
            </a:fld>
            <a:endParaRPr lang="en-US"/>
          </a:p>
        </p:txBody>
      </p:sp>
    </p:spTree>
    <p:extLst>
      <p:ext uri="{BB962C8B-B14F-4D97-AF65-F5344CB8AC3E}">
        <p14:creationId xmlns:p14="http://schemas.microsoft.com/office/powerpoint/2010/main" val="2258097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3540A-55F7-425B-BE06-7EDA671CAB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728B485-1D05-4733-BFD4-4CB0B693A58E}"/>
              </a:ext>
            </a:extLst>
          </p:cNvPr>
          <p:cNvSpPr>
            <a:spLocks noGrp="1"/>
          </p:cNvSpPr>
          <p:nvPr>
            <p:ph type="dt" sz="half" idx="10"/>
          </p:nvPr>
        </p:nvSpPr>
        <p:spPr/>
        <p:txBody>
          <a:bodyPr/>
          <a:lstStyle/>
          <a:p>
            <a:fld id="{D68FB885-991C-4E02-BF57-596B3576B38B}" type="datetimeFigureOut">
              <a:rPr lang="en-US" smtClean="0"/>
              <a:t>11/6/2021</a:t>
            </a:fld>
            <a:endParaRPr lang="en-US"/>
          </a:p>
        </p:txBody>
      </p:sp>
      <p:sp>
        <p:nvSpPr>
          <p:cNvPr id="4" name="Footer Placeholder 3">
            <a:extLst>
              <a:ext uri="{FF2B5EF4-FFF2-40B4-BE49-F238E27FC236}">
                <a16:creationId xmlns:a16="http://schemas.microsoft.com/office/drawing/2014/main" id="{C476C752-D4DB-4803-80F8-94411B643E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ECBF36-DA88-41D7-8054-EAB61C08B43D}"/>
              </a:ext>
            </a:extLst>
          </p:cNvPr>
          <p:cNvSpPr>
            <a:spLocks noGrp="1"/>
          </p:cNvSpPr>
          <p:nvPr>
            <p:ph type="sldNum" sz="quarter" idx="12"/>
          </p:nvPr>
        </p:nvSpPr>
        <p:spPr/>
        <p:txBody>
          <a:bodyPr/>
          <a:lstStyle/>
          <a:p>
            <a:fld id="{0208EEA3-E7E7-4941-9194-A9C587DA845A}" type="slidenum">
              <a:rPr lang="en-US" smtClean="0"/>
              <a:t>‹#›</a:t>
            </a:fld>
            <a:endParaRPr lang="en-US"/>
          </a:p>
        </p:txBody>
      </p:sp>
    </p:spTree>
    <p:extLst>
      <p:ext uri="{BB962C8B-B14F-4D97-AF65-F5344CB8AC3E}">
        <p14:creationId xmlns:p14="http://schemas.microsoft.com/office/powerpoint/2010/main" val="4090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6F414A-980C-4B07-9232-832B2B90004C}"/>
              </a:ext>
            </a:extLst>
          </p:cNvPr>
          <p:cNvSpPr>
            <a:spLocks noGrp="1"/>
          </p:cNvSpPr>
          <p:nvPr>
            <p:ph type="dt" sz="half" idx="10"/>
          </p:nvPr>
        </p:nvSpPr>
        <p:spPr/>
        <p:txBody>
          <a:bodyPr/>
          <a:lstStyle/>
          <a:p>
            <a:fld id="{D68FB885-991C-4E02-BF57-596B3576B38B}" type="datetimeFigureOut">
              <a:rPr lang="en-US" smtClean="0"/>
              <a:t>11/6/2021</a:t>
            </a:fld>
            <a:endParaRPr lang="en-US"/>
          </a:p>
        </p:txBody>
      </p:sp>
      <p:sp>
        <p:nvSpPr>
          <p:cNvPr id="3" name="Footer Placeholder 2">
            <a:extLst>
              <a:ext uri="{FF2B5EF4-FFF2-40B4-BE49-F238E27FC236}">
                <a16:creationId xmlns:a16="http://schemas.microsoft.com/office/drawing/2014/main" id="{712FF436-3163-40E2-A9D4-B287FCD9C3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237D5D-ED79-4362-B62D-63640B4CAA42}"/>
              </a:ext>
            </a:extLst>
          </p:cNvPr>
          <p:cNvSpPr>
            <a:spLocks noGrp="1"/>
          </p:cNvSpPr>
          <p:nvPr>
            <p:ph type="sldNum" sz="quarter" idx="12"/>
          </p:nvPr>
        </p:nvSpPr>
        <p:spPr/>
        <p:txBody>
          <a:bodyPr/>
          <a:lstStyle/>
          <a:p>
            <a:fld id="{0208EEA3-E7E7-4941-9194-A9C587DA845A}" type="slidenum">
              <a:rPr lang="en-US" smtClean="0"/>
              <a:t>‹#›</a:t>
            </a:fld>
            <a:endParaRPr lang="en-US"/>
          </a:p>
        </p:txBody>
      </p:sp>
    </p:spTree>
    <p:extLst>
      <p:ext uri="{BB962C8B-B14F-4D97-AF65-F5344CB8AC3E}">
        <p14:creationId xmlns:p14="http://schemas.microsoft.com/office/powerpoint/2010/main" val="53360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87EEF-B0F8-4050-95AC-9F34727DCC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4A2AA2-A197-4CF1-B8B5-3AAD20461B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BF8AB4-9581-4365-8E15-0F15369553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5D0FBC-F507-4B34-AA12-3E1AAC788BE1}"/>
              </a:ext>
            </a:extLst>
          </p:cNvPr>
          <p:cNvSpPr>
            <a:spLocks noGrp="1"/>
          </p:cNvSpPr>
          <p:nvPr>
            <p:ph type="dt" sz="half" idx="10"/>
          </p:nvPr>
        </p:nvSpPr>
        <p:spPr/>
        <p:txBody>
          <a:bodyPr/>
          <a:lstStyle/>
          <a:p>
            <a:fld id="{D68FB885-991C-4E02-BF57-596B3576B38B}" type="datetimeFigureOut">
              <a:rPr lang="en-US" smtClean="0"/>
              <a:t>11/6/2021</a:t>
            </a:fld>
            <a:endParaRPr lang="en-US"/>
          </a:p>
        </p:txBody>
      </p:sp>
      <p:sp>
        <p:nvSpPr>
          <p:cNvPr id="6" name="Footer Placeholder 5">
            <a:extLst>
              <a:ext uri="{FF2B5EF4-FFF2-40B4-BE49-F238E27FC236}">
                <a16:creationId xmlns:a16="http://schemas.microsoft.com/office/drawing/2014/main" id="{FD721517-2A31-4522-9A76-675CC8FF68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4D3481-0C68-4D6B-8749-915F7FACA6C8}"/>
              </a:ext>
            </a:extLst>
          </p:cNvPr>
          <p:cNvSpPr>
            <a:spLocks noGrp="1"/>
          </p:cNvSpPr>
          <p:nvPr>
            <p:ph type="sldNum" sz="quarter" idx="12"/>
          </p:nvPr>
        </p:nvSpPr>
        <p:spPr/>
        <p:txBody>
          <a:bodyPr/>
          <a:lstStyle/>
          <a:p>
            <a:fld id="{0208EEA3-E7E7-4941-9194-A9C587DA845A}" type="slidenum">
              <a:rPr lang="en-US" smtClean="0"/>
              <a:t>‹#›</a:t>
            </a:fld>
            <a:endParaRPr lang="en-US"/>
          </a:p>
        </p:txBody>
      </p:sp>
    </p:spTree>
    <p:extLst>
      <p:ext uri="{BB962C8B-B14F-4D97-AF65-F5344CB8AC3E}">
        <p14:creationId xmlns:p14="http://schemas.microsoft.com/office/powerpoint/2010/main" val="3635969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C9F2-3584-4EDE-ADF9-14FDF9337F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F42309-146B-4773-8F67-6CEED20108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F2816E-3208-4203-B744-3D7A9623B1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782613-4D89-426C-BC0A-810646CF92BA}"/>
              </a:ext>
            </a:extLst>
          </p:cNvPr>
          <p:cNvSpPr>
            <a:spLocks noGrp="1"/>
          </p:cNvSpPr>
          <p:nvPr>
            <p:ph type="dt" sz="half" idx="10"/>
          </p:nvPr>
        </p:nvSpPr>
        <p:spPr/>
        <p:txBody>
          <a:bodyPr/>
          <a:lstStyle/>
          <a:p>
            <a:fld id="{D68FB885-991C-4E02-BF57-596B3576B38B}" type="datetimeFigureOut">
              <a:rPr lang="en-US" smtClean="0"/>
              <a:t>11/6/2021</a:t>
            </a:fld>
            <a:endParaRPr lang="en-US"/>
          </a:p>
        </p:txBody>
      </p:sp>
      <p:sp>
        <p:nvSpPr>
          <p:cNvPr id="6" name="Footer Placeholder 5">
            <a:extLst>
              <a:ext uri="{FF2B5EF4-FFF2-40B4-BE49-F238E27FC236}">
                <a16:creationId xmlns:a16="http://schemas.microsoft.com/office/drawing/2014/main" id="{D00B2DCF-DD43-41B5-9ED0-8821EBF53A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D6E121-E119-456C-AA7E-6C2545648D09}"/>
              </a:ext>
            </a:extLst>
          </p:cNvPr>
          <p:cNvSpPr>
            <a:spLocks noGrp="1"/>
          </p:cNvSpPr>
          <p:nvPr>
            <p:ph type="sldNum" sz="quarter" idx="12"/>
          </p:nvPr>
        </p:nvSpPr>
        <p:spPr/>
        <p:txBody>
          <a:bodyPr/>
          <a:lstStyle/>
          <a:p>
            <a:fld id="{0208EEA3-E7E7-4941-9194-A9C587DA845A}" type="slidenum">
              <a:rPr lang="en-US" smtClean="0"/>
              <a:t>‹#›</a:t>
            </a:fld>
            <a:endParaRPr lang="en-US"/>
          </a:p>
        </p:txBody>
      </p:sp>
    </p:spTree>
    <p:extLst>
      <p:ext uri="{BB962C8B-B14F-4D97-AF65-F5344CB8AC3E}">
        <p14:creationId xmlns:p14="http://schemas.microsoft.com/office/powerpoint/2010/main" val="452778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FC1BA4-0EE4-4D9A-8B0E-5E9FAC956A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825DB9-E9C6-4CD0-A07D-8563E78EC6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70B0C7-489A-405C-B7E4-43ED446D46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8FB885-991C-4E02-BF57-596B3576B38B}" type="datetimeFigureOut">
              <a:rPr lang="en-US" smtClean="0"/>
              <a:t>11/6/2021</a:t>
            </a:fld>
            <a:endParaRPr lang="en-US"/>
          </a:p>
        </p:txBody>
      </p:sp>
      <p:sp>
        <p:nvSpPr>
          <p:cNvPr id="5" name="Footer Placeholder 4">
            <a:extLst>
              <a:ext uri="{FF2B5EF4-FFF2-40B4-BE49-F238E27FC236}">
                <a16:creationId xmlns:a16="http://schemas.microsoft.com/office/drawing/2014/main" id="{D32FD3CE-48C6-4EF4-BD57-40A385193F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148667-D702-4FF7-8AD3-4384B82DAA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08EEA3-E7E7-4941-9194-A9C587DA845A}" type="slidenum">
              <a:rPr lang="en-US" smtClean="0"/>
              <a:t>‹#›</a:t>
            </a:fld>
            <a:endParaRPr lang="en-US"/>
          </a:p>
        </p:txBody>
      </p:sp>
    </p:spTree>
    <p:extLst>
      <p:ext uri="{BB962C8B-B14F-4D97-AF65-F5344CB8AC3E}">
        <p14:creationId xmlns:p14="http://schemas.microsoft.com/office/powerpoint/2010/main" val="246249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2.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5C035-AD64-4377-9DF1-C5B9161630AB}"/>
              </a:ext>
            </a:extLst>
          </p:cNvPr>
          <p:cNvSpPr>
            <a:spLocks noGrp="1"/>
          </p:cNvSpPr>
          <p:nvPr>
            <p:ph type="ctrTitle"/>
          </p:nvPr>
        </p:nvSpPr>
        <p:spPr>
          <a:xfrm>
            <a:off x="7028496" y="1404817"/>
            <a:ext cx="4771979" cy="2889114"/>
          </a:xfrm>
        </p:spPr>
        <p:txBody>
          <a:bodyPr anchor="b">
            <a:normAutofit/>
          </a:bodyPr>
          <a:lstStyle/>
          <a:p>
            <a:pPr algn="l"/>
            <a:r>
              <a:rPr lang="en-US" sz="5400" dirty="0" err="1"/>
              <a:t>Devwahrphobia</a:t>
            </a:r>
            <a:endParaRPr lang="en-US" sz="5400" dirty="0"/>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E4821263-D18C-436B-83BA-896414E90047}"/>
              </a:ext>
            </a:extLst>
          </p:cNvPr>
          <p:cNvPicPr>
            <a:picLocks noChangeAspect="1"/>
          </p:cNvPicPr>
          <p:nvPr/>
        </p:nvPicPr>
        <p:blipFill rotWithShape="1">
          <a:blip r:embed="rId2"/>
          <a:srcRect l="11073" r="20516"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70392630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8205BF-368A-4B73-8236-3A0081D08CA9}"/>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Members and Roles </a:t>
            </a:r>
          </a:p>
        </p:txBody>
      </p:sp>
      <p:sp>
        <p:nvSpPr>
          <p:cNvPr id="3" name="Content Placeholder 2">
            <a:extLst>
              <a:ext uri="{FF2B5EF4-FFF2-40B4-BE49-F238E27FC236}">
                <a16:creationId xmlns:a16="http://schemas.microsoft.com/office/drawing/2014/main" id="{7727531C-F215-4C61-9FF1-DC46E34200B1}"/>
              </a:ext>
            </a:extLst>
          </p:cNvPr>
          <p:cNvSpPr>
            <a:spLocks noGrp="1"/>
          </p:cNvSpPr>
          <p:nvPr>
            <p:ph idx="1"/>
          </p:nvPr>
        </p:nvSpPr>
        <p:spPr>
          <a:xfrm>
            <a:off x="4810259" y="649480"/>
            <a:ext cx="6555347" cy="5546047"/>
          </a:xfrm>
        </p:spPr>
        <p:txBody>
          <a:bodyPr anchor="ctr">
            <a:normAutofit/>
          </a:bodyPr>
          <a:lstStyle/>
          <a:p>
            <a:r>
              <a:rPr lang="en-US" sz="2000" dirty="0" err="1"/>
              <a:t>Celen</a:t>
            </a:r>
            <a:r>
              <a:rPr lang="en-US" sz="2000" dirty="0"/>
              <a:t>, Aleck Miguel</a:t>
            </a:r>
          </a:p>
          <a:p>
            <a:pPr lvl="1"/>
            <a:r>
              <a:rPr lang="en-US" sz="1600" dirty="0"/>
              <a:t>Concept Sketches</a:t>
            </a:r>
          </a:p>
          <a:p>
            <a:r>
              <a:rPr lang="en-US" sz="2000" dirty="0" err="1"/>
              <a:t>Hermoza</a:t>
            </a:r>
            <a:r>
              <a:rPr lang="en-US" sz="2000" dirty="0"/>
              <a:t>, Harold Matthew</a:t>
            </a:r>
          </a:p>
          <a:p>
            <a:pPr lvl="1"/>
            <a:r>
              <a:rPr lang="en-US" sz="1600" dirty="0"/>
              <a:t>Concept Sketches</a:t>
            </a:r>
          </a:p>
          <a:p>
            <a:r>
              <a:rPr lang="en-US" sz="2000" dirty="0"/>
              <a:t>Huet, Nicolas Eduardo</a:t>
            </a:r>
          </a:p>
          <a:p>
            <a:pPr lvl="1"/>
            <a:r>
              <a:rPr lang="en-US" sz="1600" dirty="0"/>
              <a:t>Lead Programmer and Game Designer</a:t>
            </a:r>
          </a:p>
        </p:txBody>
      </p:sp>
    </p:spTree>
    <p:extLst>
      <p:ext uri="{BB962C8B-B14F-4D97-AF65-F5344CB8AC3E}">
        <p14:creationId xmlns:p14="http://schemas.microsoft.com/office/powerpoint/2010/main" val="1080786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97ACE3-739B-4079-B2BD-932D7F8972C6}"/>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Plot</a:t>
            </a:r>
          </a:p>
        </p:txBody>
      </p:sp>
      <p:sp>
        <p:nvSpPr>
          <p:cNvPr id="3" name="Content Placeholder 2">
            <a:extLst>
              <a:ext uri="{FF2B5EF4-FFF2-40B4-BE49-F238E27FC236}">
                <a16:creationId xmlns:a16="http://schemas.microsoft.com/office/drawing/2014/main" id="{C32A7B7B-4498-48A0-936A-B6CD8D519F11}"/>
              </a:ext>
            </a:extLst>
          </p:cNvPr>
          <p:cNvSpPr>
            <a:spLocks noGrp="1"/>
          </p:cNvSpPr>
          <p:nvPr>
            <p:ph idx="1"/>
          </p:nvPr>
        </p:nvSpPr>
        <p:spPr>
          <a:xfrm>
            <a:off x="1371599" y="2318197"/>
            <a:ext cx="9724031" cy="3683358"/>
          </a:xfrm>
        </p:spPr>
        <p:txBody>
          <a:bodyPr anchor="ctr">
            <a:normAutofit/>
          </a:bodyPr>
          <a:lstStyle/>
          <a:p>
            <a:pPr marL="0" indent="0">
              <a:buNone/>
            </a:pPr>
            <a:r>
              <a:rPr lang="en-US" sz="2400"/>
              <a:t>Educational subjects have manifested into ferocious monsters in the form of examinations, quizzes, exercises and seat works. They have locked up the students using their sheer intellect and it is up to the Player to free his fellow school mates by solving puzzles and using school supplies to fend them off.</a:t>
            </a:r>
          </a:p>
          <a:p>
            <a:pPr marL="0" indent="0">
              <a:buNone/>
            </a:pPr>
            <a:endParaRPr lang="en-US" sz="2400"/>
          </a:p>
          <a:p>
            <a:pPr marL="0" indent="0">
              <a:buNone/>
            </a:pPr>
            <a:endParaRPr lang="en-US" sz="2400"/>
          </a:p>
          <a:p>
            <a:pPr marL="0" indent="0">
              <a:buNone/>
            </a:pPr>
            <a:r>
              <a:rPr lang="en-US" sz="2400"/>
              <a:t>Genre: Puzzle, RPG, Casual</a:t>
            </a:r>
          </a:p>
        </p:txBody>
      </p:sp>
    </p:spTree>
    <p:extLst>
      <p:ext uri="{BB962C8B-B14F-4D97-AF65-F5344CB8AC3E}">
        <p14:creationId xmlns:p14="http://schemas.microsoft.com/office/powerpoint/2010/main" val="2979876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0D3FD9-7E9C-44B4-8B1B-3ECD51E54A37}"/>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Art Style</a:t>
            </a:r>
          </a:p>
        </p:txBody>
      </p:sp>
      <p:graphicFrame>
        <p:nvGraphicFramePr>
          <p:cNvPr id="5" name="Content Placeholder 2">
            <a:extLst>
              <a:ext uri="{FF2B5EF4-FFF2-40B4-BE49-F238E27FC236}">
                <a16:creationId xmlns:a16="http://schemas.microsoft.com/office/drawing/2014/main" id="{63579A65-44C2-4FC2-A3B4-01D79BFC7200}"/>
              </a:ext>
            </a:extLst>
          </p:cNvPr>
          <p:cNvGraphicFramePr>
            <a:graphicFrameLocks noGrp="1"/>
          </p:cNvGraphicFramePr>
          <p:nvPr>
            <p:ph idx="1"/>
            <p:extLst>
              <p:ext uri="{D42A27DB-BD31-4B8C-83A1-F6EECF244321}">
                <p14:modId xmlns:p14="http://schemas.microsoft.com/office/powerpoint/2010/main" val="950475829"/>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39239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FB30721-564A-47AF-BA63-0E72AD71DCDA}"/>
              </a:ext>
            </a:extLst>
          </p:cNvPr>
          <p:cNvGraphicFramePr>
            <a:graphicFrameLocks noGrp="1"/>
          </p:cNvGraphicFramePr>
          <p:nvPr>
            <p:ph idx="1"/>
            <p:extLst>
              <p:ext uri="{D42A27DB-BD31-4B8C-83A1-F6EECF244321}">
                <p14:modId xmlns:p14="http://schemas.microsoft.com/office/powerpoint/2010/main" val="3713324406"/>
              </p:ext>
            </p:extLst>
          </p:nvPr>
        </p:nvGraphicFramePr>
        <p:xfrm>
          <a:off x="838200" y="134186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9428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471A-3948-4AB7-BFEB-30FE699C72BE}"/>
              </a:ext>
            </a:extLst>
          </p:cNvPr>
          <p:cNvSpPr>
            <a:spLocks noGrp="1"/>
          </p:cNvSpPr>
          <p:nvPr>
            <p:ph type="title"/>
          </p:nvPr>
        </p:nvSpPr>
        <p:spPr>
          <a:xfrm>
            <a:off x="280958" y="-60794"/>
            <a:ext cx="10515600" cy="1325563"/>
          </a:xfrm>
        </p:spPr>
        <p:txBody>
          <a:bodyPr>
            <a:normAutofit/>
          </a:bodyPr>
          <a:lstStyle/>
          <a:p>
            <a:r>
              <a:rPr lang="en-US" sz="4000" dirty="0"/>
              <a:t>MOOD BOARD</a:t>
            </a:r>
          </a:p>
        </p:txBody>
      </p:sp>
      <p:sp>
        <p:nvSpPr>
          <p:cNvPr id="6" name="Content Placeholder 2">
            <a:extLst>
              <a:ext uri="{FF2B5EF4-FFF2-40B4-BE49-F238E27FC236}">
                <a16:creationId xmlns:a16="http://schemas.microsoft.com/office/drawing/2014/main" id="{FCFB1D92-C0AE-4FAE-B18F-5A5597AAFCE6}"/>
              </a:ext>
            </a:extLst>
          </p:cNvPr>
          <p:cNvSpPr>
            <a:spLocks noGrp="1"/>
          </p:cNvSpPr>
          <p:nvPr>
            <p:ph idx="1"/>
          </p:nvPr>
        </p:nvSpPr>
        <p:spPr>
          <a:xfrm>
            <a:off x="257202" y="0"/>
            <a:ext cx="6555347" cy="2445762"/>
          </a:xfrm>
        </p:spPr>
        <p:txBody>
          <a:bodyPr anchor="ctr">
            <a:normAutofit/>
          </a:bodyPr>
          <a:lstStyle/>
          <a:p>
            <a:r>
              <a:rPr lang="en-US" sz="2000" dirty="0"/>
              <a:t>Gameplay style and Art style</a:t>
            </a:r>
            <a:endParaRPr lang="en-US" sz="1600" dirty="0"/>
          </a:p>
          <a:p>
            <a:pPr marL="457200" lvl="1" indent="0">
              <a:buNone/>
            </a:pPr>
            <a:endParaRPr lang="en-US" sz="1600" dirty="0"/>
          </a:p>
        </p:txBody>
      </p:sp>
      <p:pic>
        <p:nvPicPr>
          <p:cNvPr id="7" name="Picture 2" descr="25 Years Later: EarthBound - Goomba Stomp Magazine">
            <a:extLst>
              <a:ext uri="{FF2B5EF4-FFF2-40B4-BE49-F238E27FC236}">
                <a16:creationId xmlns:a16="http://schemas.microsoft.com/office/drawing/2014/main" id="{88997FF7-D0A2-46F7-987B-F57E70292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751" y="1267167"/>
            <a:ext cx="2936804" cy="165195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EarthBound became a cult classic thanks to SNES emulation and ROM trading -  Polygon">
            <a:extLst>
              <a:ext uri="{FF2B5EF4-FFF2-40B4-BE49-F238E27FC236}">
                <a16:creationId xmlns:a16="http://schemas.microsoft.com/office/drawing/2014/main" id="{33D12537-8509-461D-BB0B-70DB1DC11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875" y="1264769"/>
            <a:ext cx="3166088" cy="165724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Binding of Isaac on Steam">
            <a:extLst>
              <a:ext uri="{FF2B5EF4-FFF2-40B4-BE49-F238E27FC236}">
                <a16:creationId xmlns:a16="http://schemas.microsoft.com/office/drawing/2014/main" id="{44D80D4A-D8FE-461B-BB57-C268E48595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9472" y="1264769"/>
            <a:ext cx="2544587" cy="19442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Binding of Isaac (2011) promotional art - MobyGames">
            <a:extLst>
              <a:ext uri="{FF2B5EF4-FFF2-40B4-BE49-F238E27FC236}">
                <a16:creationId xmlns:a16="http://schemas.microsoft.com/office/drawing/2014/main" id="{884EFD1A-1A06-4485-9117-AF6CE0CEFD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2568" y="1264769"/>
            <a:ext cx="2557557" cy="19442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o the Moon gets Switch launch trailer, in case you need a good cry |  GamesRadar+">
            <a:extLst>
              <a:ext uri="{FF2B5EF4-FFF2-40B4-BE49-F238E27FC236}">
                <a16:creationId xmlns:a16="http://schemas.microsoft.com/office/drawing/2014/main" id="{C6A19282-D682-4814-B88E-D687D2CCC5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202" y="3085455"/>
            <a:ext cx="3112352" cy="17506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o The Moon Game - Android, Mac, PC, Switch and iOS - Parents Guide -  Family Video Game Database">
            <a:extLst>
              <a:ext uri="{FF2B5EF4-FFF2-40B4-BE49-F238E27FC236}">
                <a16:creationId xmlns:a16="http://schemas.microsoft.com/office/drawing/2014/main" id="{9DA1D83D-58A4-4638-8D90-14C2EA44D0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7837" y="3060634"/>
            <a:ext cx="3112352" cy="175069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ad Father Remake Review | A Real Gem | Review | Prima Games">
            <a:extLst>
              <a:ext uri="{FF2B5EF4-FFF2-40B4-BE49-F238E27FC236}">
                <a16:creationId xmlns:a16="http://schemas.microsoft.com/office/drawing/2014/main" id="{FD1046B5-E005-4FF3-B085-5F84D7FCB2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1290" y="3336369"/>
            <a:ext cx="2658378" cy="149658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 Remake of Mad Father Coming to PC and Switch This Fall | News | Prima  Games">
            <a:extLst>
              <a:ext uri="{FF2B5EF4-FFF2-40B4-BE49-F238E27FC236}">
                <a16:creationId xmlns:a16="http://schemas.microsoft.com/office/drawing/2014/main" id="{5FE534D0-DB1C-4DF1-8A78-7EFE22A35C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079" y="4878831"/>
            <a:ext cx="3030620" cy="175069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orpse Party Review: Horror Fans Should Accept This Invitation - Game  Informer">
            <a:extLst>
              <a:ext uri="{FF2B5EF4-FFF2-40B4-BE49-F238E27FC236}">
                <a16:creationId xmlns:a16="http://schemas.microsoft.com/office/drawing/2014/main" id="{DCA8DBF9-7438-43FF-AE1D-7660892FEEB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47641" y="4847002"/>
            <a:ext cx="3142178" cy="181435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ow Xseed Localized Corpse Party (And Kept It Scary) - Siliconera">
            <a:extLst>
              <a:ext uri="{FF2B5EF4-FFF2-40B4-BE49-F238E27FC236}">
                <a16:creationId xmlns:a16="http://schemas.microsoft.com/office/drawing/2014/main" id="{DAB43026-992A-49BE-BA07-292007CEAAA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83761" y="4917086"/>
            <a:ext cx="3030621" cy="172865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Don&amp;#39;t Starve Review – A Life-And-Death Struggle Without A Point - Game  Informer">
            <a:extLst>
              <a:ext uri="{FF2B5EF4-FFF2-40B4-BE49-F238E27FC236}">
                <a16:creationId xmlns:a16="http://schemas.microsoft.com/office/drawing/2014/main" id="{682F5383-70D4-4A0B-9F2B-FF6B3920AF1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14382" y="3351664"/>
            <a:ext cx="2557557" cy="149533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Don&amp;#39;t Starve Review – A Life-And-Death Struggle Without A Point - Game  Informer">
            <a:extLst>
              <a:ext uri="{FF2B5EF4-FFF2-40B4-BE49-F238E27FC236}">
                <a16:creationId xmlns:a16="http://schemas.microsoft.com/office/drawing/2014/main" id="{241C70E0-3B9B-4B34-90D7-5B638C498FA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8851" y="5033745"/>
            <a:ext cx="2659347" cy="1495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796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877FAD0-CEAD-4E8E-843F-0E7FCC539246}"/>
              </a:ext>
            </a:extLst>
          </p:cNvPr>
          <p:cNvSpPr>
            <a:spLocks noGrp="1"/>
          </p:cNvSpPr>
          <p:nvPr>
            <p:ph type="title"/>
          </p:nvPr>
        </p:nvSpPr>
        <p:spPr>
          <a:xfrm>
            <a:off x="280958" y="-189571"/>
            <a:ext cx="10515600" cy="1325563"/>
          </a:xfrm>
        </p:spPr>
        <p:txBody>
          <a:bodyPr>
            <a:normAutofit/>
          </a:bodyPr>
          <a:lstStyle/>
          <a:p>
            <a:r>
              <a:rPr lang="en-US" sz="4000" dirty="0"/>
              <a:t>MOOD BOARD</a:t>
            </a:r>
          </a:p>
        </p:txBody>
      </p:sp>
      <p:sp>
        <p:nvSpPr>
          <p:cNvPr id="5" name="Content Placeholder 2">
            <a:extLst>
              <a:ext uri="{FF2B5EF4-FFF2-40B4-BE49-F238E27FC236}">
                <a16:creationId xmlns:a16="http://schemas.microsoft.com/office/drawing/2014/main" id="{979CFF61-C3DA-46D3-882E-5B436117B4B9}"/>
              </a:ext>
            </a:extLst>
          </p:cNvPr>
          <p:cNvSpPr>
            <a:spLocks noGrp="1"/>
          </p:cNvSpPr>
          <p:nvPr>
            <p:ph idx="1"/>
          </p:nvPr>
        </p:nvSpPr>
        <p:spPr>
          <a:xfrm>
            <a:off x="280958" y="-189571"/>
            <a:ext cx="6555347" cy="2445762"/>
          </a:xfrm>
        </p:spPr>
        <p:txBody>
          <a:bodyPr anchor="ctr">
            <a:normAutofit/>
          </a:bodyPr>
          <a:lstStyle/>
          <a:p>
            <a:r>
              <a:rPr lang="en-US" sz="2000" dirty="0"/>
              <a:t>Environment and Characters</a:t>
            </a:r>
            <a:endParaRPr lang="en-US" sz="1600" dirty="0"/>
          </a:p>
          <a:p>
            <a:pPr marL="457200" lvl="1" indent="0">
              <a:buNone/>
            </a:pPr>
            <a:endParaRPr lang="en-US" sz="1600" dirty="0"/>
          </a:p>
        </p:txBody>
      </p:sp>
      <p:pic>
        <p:nvPicPr>
          <p:cNvPr id="2050" name="Picture 2" descr="ArtStation - Japanese School Gym - 体育館, Aku Mäkelä">
            <a:extLst>
              <a:ext uri="{FF2B5EF4-FFF2-40B4-BE49-F238E27FC236}">
                <a16:creationId xmlns:a16="http://schemas.microsoft.com/office/drawing/2014/main" id="{102584BD-7D25-4C50-8F2E-9F5010C346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58" y="1135992"/>
            <a:ext cx="2649344" cy="17662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7D53FA6-DEBE-4671-95EA-63BFEB6CE81C}"/>
              </a:ext>
            </a:extLst>
          </p:cNvPr>
          <p:cNvPicPr>
            <a:picLocks noChangeAspect="1"/>
          </p:cNvPicPr>
          <p:nvPr/>
        </p:nvPicPr>
        <p:blipFill>
          <a:blip r:embed="rId3"/>
          <a:stretch>
            <a:fillRect/>
          </a:stretch>
        </p:blipFill>
        <p:spPr>
          <a:xfrm>
            <a:off x="3004800" y="1162185"/>
            <a:ext cx="2847812" cy="1603318"/>
          </a:xfrm>
          <a:prstGeom prst="rect">
            <a:avLst/>
          </a:prstGeom>
        </p:spPr>
      </p:pic>
      <p:pic>
        <p:nvPicPr>
          <p:cNvPr id="1026" name="Picture 2">
            <a:extLst>
              <a:ext uri="{FF2B5EF4-FFF2-40B4-BE49-F238E27FC236}">
                <a16:creationId xmlns:a16="http://schemas.microsoft.com/office/drawing/2014/main" id="{E06CC29C-84DD-49A9-9605-F19192ECC8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7110" y="1162185"/>
            <a:ext cx="2885972" cy="16033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torative Justice Could Be the Key to Preventing Violence in Schools -  Pacific Standard">
            <a:extLst>
              <a:ext uri="{FF2B5EF4-FFF2-40B4-BE49-F238E27FC236}">
                <a16:creationId xmlns:a16="http://schemas.microsoft.com/office/drawing/2014/main" id="{59CABD32-76D1-430C-AF12-354D54065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41627" y="697708"/>
            <a:ext cx="2067795" cy="20677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3A72A1D-4E9B-4851-9E4F-FCCD4D3C3DCC}"/>
              </a:ext>
            </a:extLst>
          </p:cNvPr>
          <p:cNvPicPr>
            <a:picLocks noChangeAspect="1"/>
          </p:cNvPicPr>
          <p:nvPr/>
        </p:nvPicPr>
        <p:blipFill>
          <a:blip r:embed="rId6"/>
          <a:stretch>
            <a:fillRect/>
          </a:stretch>
        </p:blipFill>
        <p:spPr>
          <a:xfrm>
            <a:off x="280958" y="2998492"/>
            <a:ext cx="2966138" cy="1603318"/>
          </a:xfrm>
          <a:prstGeom prst="rect">
            <a:avLst/>
          </a:prstGeom>
        </p:spPr>
      </p:pic>
      <p:pic>
        <p:nvPicPr>
          <p:cNvPr id="3" name="Picture 2">
            <a:extLst>
              <a:ext uri="{FF2B5EF4-FFF2-40B4-BE49-F238E27FC236}">
                <a16:creationId xmlns:a16="http://schemas.microsoft.com/office/drawing/2014/main" id="{1E921A40-FC2C-4033-811E-6FA2B6E21B0A}"/>
              </a:ext>
            </a:extLst>
          </p:cNvPr>
          <p:cNvPicPr>
            <a:picLocks noChangeAspect="1"/>
          </p:cNvPicPr>
          <p:nvPr/>
        </p:nvPicPr>
        <p:blipFill>
          <a:blip r:embed="rId7"/>
          <a:stretch>
            <a:fillRect/>
          </a:stretch>
        </p:blipFill>
        <p:spPr>
          <a:xfrm>
            <a:off x="3356030" y="2902222"/>
            <a:ext cx="2273806" cy="1705354"/>
          </a:xfrm>
          <a:prstGeom prst="rect">
            <a:avLst/>
          </a:prstGeom>
        </p:spPr>
      </p:pic>
      <p:pic>
        <p:nvPicPr>
          <p:cNvPr id="7" name="Picture 6">
            <a:extLst>
              <a:ext uri="{FF2B5EF4-FFF2-40B4-BE49-F238E27FC236}">
                <a16:creationId xmlns:a16="http://schemas.microsoft.com/office/drawing/2014/main" id="{379FE5DE-00AC-4670-8026-79841A729C57}"/>
              </a:ext>
            </a:extLst>
          </p:cNvPr>
          <p:cNvPicPr>
            <a:picLocks noChangeAspect="1"/>
          </p:cNvPicPr>
          <p:nvPr/>
        </p:nvPicPr>
        <p:blipFill>
          <a:blip r:embed="rId8"/>
          <a:stretch>
            <a:fillRect/>
          </a:stretch>
        </p:blipFill>
        <p:spPr>
          <a:xfrm>
            <a:off x="5738770" y="2939876"/>
            <a:ext cx="2707341" cy="1630045"/>
          </a:xfrm>
          <a:prstGeom prst="rect">
            <a:avLst/>
          </a:prstGeom>
        </p:spPr>
      </p:pic>
      <p:pic>
        <p:nvPicPr>
          <p:cNvPr id="8" name="Picture 7">
            <a:extLst>
              <a:ext uri="{FF2B5EF4-FFF2-40B4-BE49-F238E27FC236}">
                <a16:creationId xmlns:a16="http://schemas.microsoft.com/office/drawing/2014/main" id="{98FCB140-69C7-418C-A536-AE8467B7DA69}"/>
              </a:ext>
            </a:extLst>
          </p:cNvPr>
          <p:cNvPicPr>
            <a:picLocks noChangeAspect="1"/>
          </p:cNvPicPr>
          <p:nvPr/>
        </p:nvPicPr>
        <p:blipFill>
          <a:blip r:embed="rId9"/>
          <a:stretch>
            <a:fillRect/>
          </a:stretch>
        </p:blipFill>
        <p:spPr>
          <a:xfrm>
            <a:off x="8658800" y="2966603"/>
            <a:ext cx="2137758" cy="1603318"/>
          </a:xfrm>
          <a:prstGeom prst="rect">
            <a:avLst/>
          </a:prstGeom>
        </p:spPr>
      </p:pic>
      <p:pic>
        <p:nvPicPr>
          <p:cNvPr id="9" name="Picture 8">
            <a:extLst>
              <a:ext uri="{FF2B5EF4-FFF2-40B4-BE49-F238E27FC236}">
                <a16:creationId xmlns:a16="http://schemas.microsoft.com/office/drawing/2014/main" id="{A9B1104F-6D1F-4993-9751-0E561A0BE363}"/>
              </a:ext>
            </a:extLst>
          </p:cNvPr>
          <p:cNvPicPr>
            <a:picLocks noChangeAspect="1"/>
          </p:cNvPicPr>
          <p:nvPr/>
        </p:nvPicPr>
        <p:blipFill>
          <a:blip r:embed="rId10"/>
          <a:stretch>
            <a:fillRect/>
          </a:stretch>
        </p:blipFill>
        <p:spPr>
          <a:xfrm>
            <a:off x="280958" y="4715041"/>
            <a:ext cx="2714281" cy="1810813"/>
          </a:xfrm>
          <a:prstGeom prst="rect">
            <a:avLst/>
          </a:prstGeom>
        </p:spPr>
      </p:pic>
      <p:pic>
        <p:nvPicPr>
          <p:cNvPr id="10" name="Picture 9">
            <a:extLst>
              <a:ext uri="{FF2B5EF4-FFF2-40B4-BE49-F238E27FC236}">
                <a16:creationId xmlns:a16="http://schemas.microsoft.com/office/drawing/2014/main" id="{78CC5769-BC58-4AD0-92A2-C66781952910}"/>
              </a:ext>
            </a:extLst>
          </p:cNvPr>
          <p:cNvPicPr>
            <a:picLocks noChangeAspect="1"/>
          </p:cNvPicPr>
          <p:nvPr/>
        </p:nvPicPr>
        <p:blipFill>
          <a:blip r:embed="rId11"/>
          <a:stretch>
            <a:fillRect/>
          </a:stretch>
        </p:blipFill>
        <p:spPr>
          <a:xfrm>
            <a:off x="3129861" y="4781949"/>
            <a:ext cx="2966139" cy="1689836"/>
          </a:xfrm>
          <a:prstGeom prst="rect">
            <a:avLst/>
          </a:prstGeom>
        </p:spPr>
      </p:pic>
      <p:pic>
        <p:nvPicPr>
          <p:cNvPr id="11" name="Picture 10">
            <a:extLst>
              <a:ext uri="{FF2B5EF4-FFF2-40B4-BE49-F238E27FC236}">
                <a16:creationId xmlns:a16="http://schemas.microsoft.com/office/drawing/2014/main" id="{616E7822-97A2-4E81-B58B-A6356C6985C1}"/>
              </a:ext>
            </a:extLst>
          </p:cNvPr>
          <p:cNvPicPr>
            <a:picLocks noChangeAspect="1"/>
          </p:cNvPicPr>
          <p:nvPr/>
        </p:nvPicPr>
        <p:blipFill>
          <a:blip r:embed="rId12"/>
          <a:stretch>
            <a:fillRect/>
          </a:stretch>
        </p:blipFill>
        <p:spPr>
          <a:xfrm>
            <a:off x="6234285" y="4719640"/>
            <a:ext cx="2707342" cy="1801613"/>
          </a:xfrm>
          <a:prstGeom prst="rect">
            <a:avLst/>
          </a:prstGeom>
        </p:spPr>
      </p:pic>
      <p:pic>
        <p:nvPicPr>
          <p:cNvPr id="12" name="Picture 11">
            <a:extLst>
              <a:ext uri="{FF2B5EF4-FFF2-40B4-BE49-F238E27FC236}">
                <a16:creationId xmlns:a16="http://schemas.microsoft.com/office/drawing/2014/main" id="{E3D5E18B-4B70-4E0E-9F08-6A123E5DBFA3}"/>
              </a:ext>
            </a:extLst>
          </p:cNvPr>
          <p:cNvPicPr>
            <a:picLocks noChangeAspect="1"/>
          </p:cNvPicPr>
          <p:nvPr/>
        </p:nvPicPr>
        <p:blipFill>
          <a:blip r:embed="rId13"/>
          <a:stretch>
            <a:fillRect/>
          </a:stretch>
        </p:blipFill>
        <p:spPr>
          <a:xfrm>
            <a:off x="9079912" y="4737038"/>
            <a:ext cx="2506205" cy="1663494"/>
          </a:xfrm>
          <a:prstGeom prst="rect">
            <a:avLst/>
          </a:prstGeom>
        </p:spPr>
      </p:pic>
    </p:spTree>
    <p:extLst>
      <p:ext uri="{BB962C8B-B14F-4D97-AF65-F5344CB8AC3E}">
        <p14:creationId xmlns:p14="http://schemas.microsoft.com/office/powerpoint/2010/main" val="16586728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0C3781807C3144096F7F60B0894E452" ma:contentTypeVersion="12" ma:contentTypeDescription="Create a new document." ma:contentTypeScope="" ma:versionID="dbaaa6b1c11f0cc32a720fce7d649a20">
  <xsd:schema xmlns:xsd="http://www.w3.org/2001/XMLSchema" xmlns:xs="http://www.w3.org/2001/XMLSchema" xmlns:p="http://schemas.microsoft.com/office/2006/metadata/properties" xmlns:ns3="59c1fb72-361e-4cad-8341-0cd044aac977" xmlns:ns4="bcd9cb72-07c8-434a-8f1a-2dfc0ec31c1a" targetNamespace="http://schemas.microsoft.com/office/2006/metadata/properties" ma:root="true" ma:fieldsID="e0dcb1f542585b4c523e723e27de00c0" ns3:_="" ns4:_="">
    <xsd:import namespace="59c1fb72-361e-4cad-8341-0cd044aac977"/>
    <xsd:import namespace="bcd9cb72-07c8-434a-8f1a-2dfc0ec31c1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c1fb72-361e-4cad-8341-0cd044aac9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cd9cb72-07c8-434a-8f1a-2dfc0ec31c1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E6BE78C-8952-4CBA-A4BA-FBEEE82D5611}">
  <ds:schemaRefs>
    <ds:schemaRef ds:uri="http://schemas.microsoft.com/sharepoint/v3/contenttype/forms"/>
  </ds:schemaRefs>
</ds:datastoreItem>
</file>

<file path=customXml/itemProps2.xml><?xml version="1.0" encoding="utf-8"?>
<ds:datastoreItem xmlns:ds="http://schemas.openxmlformats.org/officeDocument/2006/customXml" ds:itemID="{690C9AE0-489C-463D-8EBB-C22202AD8573}">
  <ds:schemaRefs>
    <ds:schemaRef ds:uri="59c1fb72-361e-4cad-8341-0cd044aac977"/>
    <ds:schemaRef ds:uri="bcd9cb72-07c8-434a-8f1a-2dfc0ec31c1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343CD87-4279-4C48-ABF3-4323188F688B}">
  <ds:schemaRefs>
    <ds:schemaRef ds:uri="59c1fb72-361e-4cad-8341-0cd044aac977"/>
    <ds:schemaRef ds:uri="bcd9cb72-07c8-434a-8f1a-2dfc0ec31c1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56</TotalTime>
  <Words>178</Words>
  <Application>Microsoft Office PowerPoint</Application>
  <PresentationFormat>Widescreen</PresentationFormat>
  <Paragraphs>35</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Devwahrphobia</vt:lpstr>
      <vt:lpstr>Members and Roles </vt:lpstr>
      <vt:lpstr>Plot</vt:lpstr>
      <vt:lpstr>Art Style</vt:lpstr>
      <vt:lpstr>PowerPoint Presentation</vt:lpstr>
      <vt:lpstr>MOOD BOARD</vt:lpstr>
      <vt:lpstr>MOOD BOARD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 ADD NAME</dc:title>
  <dc:creator>Nicolas Eduardo Huet</dc:creator>
  <cp:lastModifiedBy>Nicolas Eduardo Huet</cp:lastModifiedBy>
  <cp:revision>13</cp:revision>
  <dcterms:created xsi:type="dcterms:W3CDTF">2021-09-27T05:14:41Z</dcterms:created>
  <dcterms:modified xsi:type="dcterms:W3CDTF">2021-11-06T14:20:20Z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0x010100B0C3781807C3144096F7F60B0894E452</vt:lpwstr>
  </property>
</Properties>
</file>